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Commissioner"/>
      <p:regular r:id="rId31"/>
      <p:bold r:id="rId32"/>
    </p:embeddedFont>
    <p:embeddedFont>
      <p:font typeface="Lexe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missioner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7.xml"/><Relationship Id="rId33" Type="http://schemas.openxmlformats.org/officeDocument/2006/relationships/font" Target="fonts/Lexend-regular.fntdata"/><Relationship Id="rId10" Type="http://schemas.openxmlformats.org/officeDocument/2006/relationships/slide" Target="slides/slide6.xml"/><Relationship Id="rId32" Type="http://schemas.openxmlformats.org/officeDocument/2006/relationships/font" Target="fonts/Commissione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exen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e3920382d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e3920382d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d96d257566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d96d257566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29e79660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29e79660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e2bdb30b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e2bdb30b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b1c2217c3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b1c2217c3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23f62ff2ce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23f62ff2ce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e39601e745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e39601e745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3f62ff2ce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23f62ff2ce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3f62ff2ce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3f62ff2ce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3f62ff2ce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23f62ff2ce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3f62ff2ce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23f62ff2ce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3ddb01e2a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3ddb01e2a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23f62ff2ce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23f62ff2ce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23f62ff2ce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23f62ff2ce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3f62ff2ce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23f62ff2ce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3f62ff2c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3f62ff2c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3f62ff2ce7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3f62ff2ce7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3f5b0c530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23f5b0c53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b1c2217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b1c2217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b1c2217c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b1c2217c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b1c2217c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b1c2217c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e29e7966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e29e7966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" name="Google Shape;31;p2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0" y="1857300"/>
            <a:ext cx="9144000" cy="123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 txBox="1"/>
          <p:nvPr>
            <p:ph type="ctrTitle"/>
          </p:nvPr>
        </p:nvSpPr>
        <p:spPr>
          <a:xfrm>
            <a:off x="713400" y="710368"/>
            <a:ext cx="6451200" cy="14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713400" y="2023929"/>
            <a:ext cx="6353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1"/>
          <p:cNvGrpSpPr/>
          <p:nvPr/>
        </p:nvGrpSpPr>
        <p:grpSpPr>
          <a:xfrm>
            <a:off x="-15" y="1544"/>
            <a:ext cx="9143864" cy="2572076"/>
            <a:chOff x="-15" y="2571344"/>
            <a:chExt cx="9143864" cy="2572076"/>
          </a:xfrm>
        </p:grpSpPr>
        <p:grpSp>
          <p:nvGrpSpPr>
            <p:cNvPr id="263" name="Google Shape;263;p1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11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11"/>
          <p:cNvSpPr/>
          <p:nvPr/>
        </p:nvSpPr>
        <p:spPr>
          <a:xfrm>
            <a:off x="-87" y="825129"/>
            <a:ext cx="9144000" cy="17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1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288" name="Google Shape;288;p1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89" name="Google Shape;289;p1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9" name="Google Shape;309;p11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11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 txBox="1"/>
          <p:nvPr>
            <p:ph hasCustomPrompt="1" type="title"/>
          </p:nvPr>
        </p:nvSpPr>
        <p:spPr>
          <a:xfrm>
            <a:off x="1081600" y="1437300"/>
            <a:ext cx="6981000" cy="17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11"/>
          <p:cNvSpPr txBox="1"/>
          <p:nvPr>
            <p:ph idx="1" type="body"/>
          </p:nvPr>
        </p:nvSpPr>
        <p:spPr>
          <a:xfrm>
            <a:off x="1647350" y="3083400"/>
            <a:ext cx="58491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317" name="Google Shape;317;p1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18" name="Google Shape;318;p1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8" name="Google Shape;338;p13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3"/>
          <p:cNvSpPr/>
          <p:nvPr/>
        </p:nvSpPr>
        <p:spPr>
          <a:xfrm>
            <a:off x="0" y="2440650"/>
            <a:ext cx="9144000" cy="11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3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2" name="Google Shape;342;p13"/>
          <p:cNvSpPr txBox="1"/>
          <p:nvPr>
            <p:ph hasCustomPrompt="1" idx="2" type="title"/>
          </p:nvPr>
        </p:nvSpPr>
        <p:spPr>
          <a:xfrm>
            <a:off x="1501113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/>
          <p:nvPr>
            <p:ph idx="3" type="title"/>
          </p:nvPr>
        </p:nvSpPr>
        <p:spPr>
          <a:xfrm>
            <a:off x="713412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4" name="Google Shape;344;p13"/>
          <p:cNvSpPr txBox="1"/>
          <p:nvPr>
            <p:ph idx="4" type="title"/>
          </p:nvPr>
        </p:nvSpPr>
        <p:spPr>
          <a:xfrm>
            <a:off x="713400" y="2125767"/>
            <a:ext cx="2402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45" name="Google Shape;345;p13"/>
          <p:cNvSpPr txBox="1"/>
          <p:nvPr>
            <p:ph hasCustomPrompt="1" idx="5" type="title"/>
          </p:nvPr>
        </p:nvSpPr>
        <p:spPr>
          <a:xfrm>
            <a:off x="4158375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/>
          <p:nvPr>
            <p:ph idx="6" type="title"/>
          </p:nvPr>
        </p:nvSpPr>
        <p:spPr>
          <a:xfrm>
            <a:off x="3370725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7" name="Google Shape;347;p13"/>
          <p:cNvSpPr txBox="1"/>
          <p:nvPr>
            <p:ph idx="7" type="title"/>
          </p:nvPr>
        </p:nvSpPr>
        <p:spPr>
          <a:xfrm>
            <a:off x="3370725" y="2125767"/>
            <a:ext cx="2402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48" name="Google Shape;348;p13"/>
          <p:cNvSpPr txBox="1"/>
          <p:nvPr>
            <p:ph hasCustomPrompt="1" idx="8" type="title"/>
          </p:nvPr>
        </p:nvSpPr>
        <p:spPr>
          <a:xfrm>
            <a:off x="6815763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/>
          <p:nvPr>
            <p:ph idx="9" type="title"/>
          </p:nvPr>
        </p:nvSpPr>
        <p:spPr>
          <a:xfrm>
            <a:off x="6028061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13"/>
          <p:cNvSpPr txBox="1"/>
          <p:nvPr>
            <p:ph idx="13" type="title"/>
          </p:nvPr>
        </p:nvSpPr>
        <p:spPr>
          <a:xfrm>
            <a:off x="6028050" y="2125767"/>
            <a:ext cx="2402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14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353" name="Google Shape;353;p1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54" name="Google Shape;354;p1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" name="Google Shape;374;p1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14"/>
          <p:cNvSpPr/>
          <p:nvPr/>
        </p:nvSpPr>
        <p:spPr>
          <a:xfrm>
            <a:off x="0" y="2527950"/>
            <a:ext cx="9144000" cy="1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 txBox="1"/>
          <p:nvPr>
            <p:ph type="title"/>
          </p:nvPr>
        </p:nvSpPr>
        <p:spPr>
          <a:xfrm>
            <a:off x="1463400" y="1437625"/>
            <a:ext cx="62172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8" name="Google Shape;378;p14"/>
          <p:cNvSpPr txBox="1"/>
          <p:nvPr>
            <p:ph idx="1" type="subTitle"/>
          </p:nvPr>
        </p:nvSpPr>
        <p:spPr>
          <a:xfrm>
            <a:off x="1963300" y="2597712"/>
            <a:ext cx="5217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4"/>
          <p:cNvSpPr txBox="1"/>
          <p:nvPr>
            <p:ph hasCustomPrompt="1" idx="2" type="title"/>
          </p:nvPr>
        </p:nvSpPr>
        <p:spPr>
          <a:xfrm>
            <a:off x="3784900" y="817813"/>
            <a:ext cx="15738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15"/>
          <p:cNvGrpSpPr/>
          <p:nvPr/>
        </p:nvGrpSpPr>
        <p:grpSpPr>
          <a:xfrm>
            <a:off x="68" y="-6"/>
            <a:ext cx="9143864" cy="2572076"/>
            <a:chOff x="-15" y="2571344"/>
            <a:chExt cx="9143864" cy="2572076"/>
          </a:xfrm>
        </p:grpSpPr>
        <p:grpSp>
          <p:nvGrpSpPr>
            <p:cNvPr id="382" name="Google Shape;382;p1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83" name="Google Shape;383;p1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" name="Google Shape;403;p15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406" name="Google Shape;406;p1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07" name="Google Shape;407;p1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7" name="Google Shape;427;p15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15"/>
          <p:cNvSpPr/>
          <p:nvPr/>
        </p:nvSpPr>
        <p:spPr>
          <a:xfrm>
            <a:off x="0" y="2496475"/>
            <a:ext cx="9144000" cy="110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5"/>
          <p:cNvSpPr/>
          <p:nvPr/>
        </p:nvSpPr>
        <p:spPr>
          <a:xfrm>
            <a:off x="0" y="503725"/>
            <a:ext cx="9144000" cy="20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5"/>
          <p:cNvSpPr txBox="1"/>
          <p:nvPr>
            <p:ph type="title"/>
          </p:nvPr>
        </p:nvSpPr>
        <p:spPr>
          <a:xfrm>
            <a:off x="1456500" y="2370198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2" name="Google Shape;432;p15"/>
          <p:cNvSpPr txBox="1"/>
          <p:nvPr>
            <p:ph idx="2" type="title"/>
          </p:nvPr>
        </p:nvSpPr>
        <p:spPr>
          <a:xfrm>
            <a:off x="795125" y="991623"/>
            <a:ext cx="5491500" cy="15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4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16"/>
          <p:cNvGrpSpPr/>
          <p:nvPr/>
        </p:nvGrpSpPr>
        <p:grpSpPr>
          <a:xfrm>
            <a:off x="-15" y="-6"/>
            <a:ext cx="9143864" cy="2572076"/>
            <a:chOff x="-15" y="2571344"/>
            <a:chExt cx="9143864" cy="2572076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36" name="Google Shape;436;p16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6" name="Google Shape;456;p16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16"/>
          <p:cNvSpPr/>
          <p:nvPr/>
        </p:nvSpPr>
        <p:spPr>
          <a:xfrm>
            <a:off x="0" y="513000"/>
            <a:ext cx="9144000" cy="20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16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460" name="Google Shape;460;p16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61" name="Google Shape;461;p16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6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6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6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6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6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6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6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1" name="Google Shape;481;p16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16"/>
          <p:cNvSpPr/>
          <p:nvPr/>
        </p:nvSpPr>
        <p:spPr>
          <a:xfrm>
            <a:off x="0" y="2490475"/>
            <a:ext cx="9144000" cy="21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 txBox="1"/>
          <p:nvPr>
            <p:ph type="title"/>
          </p:nvPr>
        </p:nvSpPr>
        <p:spPr>
          <a:xfrm>
            <a:off x="4476800" y="1158566"/>
            <a:ext cx="3732000" cy="16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5" name="Google Shape;485;p16"/>
          <p:cNvSpPr txBox="1"/>
          <p:nvPr>
            <p:ph idx="1" type="subTitle"/>
          </p:nvPr>
        </p:nvSpPr>
        <p:spPr>
          <a:xfrm>
            <a:off x="5074675" y="2939329"/>
            <a:ext cx="3134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7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488" name="Google Shape;488;p17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89" name="Google Shape;489;p17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7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7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7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7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7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7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7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7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7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7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7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7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" name="Google Shape;509;p17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17"/>
          <p:cNvSpPr/>
          <p:nvPr/>
        </p:nvSpPr>
        <p:spPr>
          <a:xfrm>
            <a:off x="7197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7"/>
          <p:cNvSpPr txBox="1"/>
          <p:nvPr>
            <p:ph hasCustomPrompt="1" type="title"/>
          </p:nvPr>
        </p:nvSpPr>
        <p:spPr>
          <a:xfrm>
            <a:off x="2206650" y="2011575"/>
            <a:ext cx="47307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3" name="Google Shape;513;p17"/>
          <p:cNvSpPr txBox="1"/>
          <p:nvPr>
            <p:ph idx="1" type="subTitle"/>
          </p:nvPr>
        </p:nvSpPr>
        <p:spPr>
          <a:xfrm>
            <a:off x="2210215" y="2636575"/>
            <a:ext cx="4723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17"/>
          <p:cNvSpPr txBox="1"/>
          <p:nvPr>
            <p:ph hasCustomPrompt="1" idx="2" type="title"/>
          </p:nvPr>
        </p:nvSpPr>
        <p:spPr>
          <a:xfrm>
            <a:off x="2206650" y="662675"/>
            <a:ext cx="47307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5" name="Google Shape;515;p17"/>
          <p:cNvSpPr txBox="1"/>
          <p:nvPr>
            <p:ph idx="3" type="subTitle"/>
          </p:nvPr>
        </p:nvSpPr>
        <p:spPr>
          <a:xfrm>
            <a:off x="2210215" y="1287675"/>
            <a:ext cx="4723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17"/>
          <p:cNvSpPr txBox="1"/>
          <p:nvPr>
            <p:ph hasCustomPrompt="1" idx="4" type="title"/>
          </p:nvPr>
        </p:nvSpPr>
        <p:spPr>
          <a:xfrm>
            <a:off x="2206650" y="3360475"/>
            <a:ext cx="47307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7" name="Google Shape;517;p17"/>
          <p:cNvSpPr txBox="1"/>
          <p:nvPr>
            <p:ph idx="5" type="subTitle"/>
          </p:nvPr>
        </p:nvSpPr>
        <p:spPr>
          <a:xfrm>
            <a:off x="2210215" y="3985525"/>
            <a:ext cx="4723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_1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18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520" name="Google Shape;520;p18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521" name="Google Shape;521;p18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1" name="Google Shape;541;p18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18"/>
          <p:cNvSpPr/>
          <p:nvPr/>
        </p:nvSpPr>
        <p:spPr>
          <a:xfrm>
            <a:off x="0" y="2502925"/>
            <a:ext cx="9144000" cy="10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8"/>
          <p:cNvSpPr txBox="1"/>
          <p:nvPr>
            <p:ph type="title"/>
          </p:nvPr>
        </p:nvSpPr>
        <p:spPr>
          <a:xfrm>
            <a:off x="1123375" y="1208307"/>
            <a:ext cx="3973500" cy="7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5" name="Google Shape;545;p18"/>
          <p:cNvSpPr txBox="1"/>
          <p:nvPr>
            <p:ph idx="1" type="subTitle"/>
          </p:nvPr>
        </p:nvSpPr>
        <p:spPr>
          <a:xfrm>
            <a:off x="1123375" y="1822450"/>
            <a:ext cx="36936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19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548" name="Google Shape;548;p19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549" name="Google Shape;549;p19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9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9" name="Google Shape;569;p19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9"/>
          <p:cNvSpPr/>
          <p:nvPr/>
        </p:nvSpPr>
        <p:spPr>
          <a:xfrm>
            <a:off x="713400" y="2490400"/>
            <a:ext cx="7717200" cy="21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9"/>
          <p:cNvSpPr txBox="1"/>
          <p:nvPr>
            <p:ph type="title"/>
          </p:nvPr>
        </p:nvSpPr>
        <p:spPr>
          <a:xfrm>
            <a:off x="4686975" y="1704737"/>
            <a:ext cx="29988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3" name="Google Shape;573;p19"/>
          <p:cNvSpPr txBox="1"/>
          <p:nvPr>
            <p:ph idx="2" type="title"/>
          </p:nvPr>
        </p:nvSpPr>
        <p:spPr>
          <a:xfrm>
            <a:off x="4687046" y="207761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574" name="Google Shape;574;p19"/>
          <p:cNvSpPr txBox="1"/>
          <p:nvPr>
            <p:ph idx="3" type="title"/>
          </p:nvPr>
        </p:nvSpPr>
        <p:spPr>
          <a:xfrm>
            <a:off x="4687046" y="230193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575" name="Google Shape;575;p19"/>
          <p:cNvSpPr txBox="1"/>
          <p:nvPr>
            <p:ph idx="4" type="title"/>
          </p:nvPr>
        </p:nvSpPr>
        <p:spPr>
          <a:xfrm>
            <a:off x="4687050" y="2616502"/>
            <a:ext cx="29988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576" name="Google Shape;576;p19"/>
          <p:cNvSpPr txBox="1"/>
          <p:nvPr>
            <p:ph idx="5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20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579" name="Google Shape;579;p20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0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0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0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0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0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0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0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0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0" name="Google Shape;600;p20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20"/>
          <p:cNvSpPr/>
          <p:nvPr/>
        </p:nvSpPr>
        <p:spPr>
          <a:xfrm>
            <a:off x="7197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0"/>
          <p:cNvSpPr txBox="1"/>
          <p:nvPr>
            <p:ph type="title"/>
          </p:nvPr>
        </p:nvSpPr>
        <p:spPr>
          <a:xfrm>
            <a:off x="1651926" y="2796641"/>
            <a:ext cx="23601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4" name="Google Shape;604;p20"/>
          <p:cNvSpPr txBox="1"/>
          <p:nvPr>
            <p:ph idx="2" type="title"/>
          </p:nvPr>
        </p:nvSpPr>
        <p:spPr>
          <a:xfrm>
            <a:off x="1651999" y="3106841"/>
            <a:ext cx="23601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05" name="Google Shape;605;p20"/>
          <p:cNvSpPr txBox="1"/>
          <p:nvPr>
            <p:ph idx="3" type="title"/>
          </p:nvPr>
        </p:nvSpPr>
        <p:spPr>
          <a:xfrm>
            <a:off x="1651999" y="3331166"/>
            <a:ext cx="23601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06" name="Google Shape;606;p20"/>
          <p:cNvSpPr txBox="1"/>
          <p:nvPr>
            <p:ph idx="4" type="title"/>
          </p:nvPr>
        </p:nvSpPr>
        <p:spPr>
          <a:xfrm>
            <a:off x="1652000" y="3611916"/>
            <a:ext cx="23601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07" name="Google Shape;607;p20"/>
          <p:cNvSpPr txBox="1"/>
          <p:nvPr>
            <p:ph idx="5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08" name="Google Shape;608;p20"/>
          <p:cNvSpPr txBox="1"/>
          <p:nvPr>
            <p:ph idx="6" type="title"/>
          </p:nvPr>
        </p:nvSpPr>
        <p:spPr>
          <a:xfrm>
            <a:off x="5034251" y="2796641"/>
            <a:ext cx="23601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9" name="Google Shape;609;p20"/>
          <p:cNvSpPr txBox="1"/>
          <p:nvPr>
            <p:ph idx="7" type="title"/>
          </p:nvPr>
        </p:nvSpPr>
        <p:spPr>
          <a:xfrm>
            <a:off x="5034324" y="3106841"/>
            <a:ext cx="23601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10" name="Google Shape;610;p20"/>
          <p:cNvSpPr txBox="1"/>
          <p:nvPr>
            <p:ph idx="8" type="title"/>
          </p:nvPr>
        </p:nvSpPr>
        <p:spPr>
          <a:xfrm>
            <a:off x="5034324" y="3331166"/>
            <a:ext cx="23601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11" name="Google Shape;611;p20"/>
          <p:cNvSpPr txBox="1"/>
          <p:nvPr>
            <p:ph idx="9" type="title"/>
          </p:nvPr>
        </p:nvSpPr>
        <p:spPr>
          <a:xfrm>
            <a:off x="5034325" y="3611916"/>
            <a:ext cx="23601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38" name="Google Shape;38;p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" name="Google Shape;59;p3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0" y="2527950"/>
            <a:ext cx="9144000" cy="1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 txBox="1"/>
          <p:nvPr>
            <p:ph type="title"/>
          </p:nvPr>
        </p:nvSpPr>
        <p:spPr>
          <a:xfrm>
            <a:off x="805375" y="1511635"/>
            <a:ext cx="53088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3"/>
          <p:cNvSpPr txBox="1"/>
          <p:nvPr>
            <p:ph idx="1" type="subTitle"/>
          </p:nvPr>
        </p:nvSpPr>
        <p:spPr>
          <a:xfrm>
            <a:off x="869060" y="2726718"/>
            <a:ext cx="4276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hasCustomPrompt="1" idx="2" type="title"/>
          </p:nvPr>
        </p:nvSpPr>
        <p:spPr>
          <a:xfrm>
            <a:off x="968818" y="615900"/>
            <a:ext cx="1335000" cy="9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sz="7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21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614" name="Google Shape;614;p2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15" name="Google Shape;615;p2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5" name="Google Shape;635;p21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21"/>
          <p:cNvSpPr/>
          <p:nvPr/>
        </p:nvSpPr>
        <p:spPr>
          <a:xfrm>
            <a:off x="0" y="2490475"/>
            <a:ext cx="9144000" cy="19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1"/>
          <p:cNvSpPr txBox="1"/>
          <p:nvPr>
            <p:ph type="title"/>
          </p:nvPr>
        </p:nvSpPr>
        <p:spPr>
          <a:xfrm>
            <a:off x="1141650" y="1349875"/>
            <a:ext cx="39438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9" name="Google Shape;639;p21"/>
          <p:cNvSpPr txBox="1"/>
          <p:nvPr>
            <p:ph idx="2" type="title"/>
          </p:nvPr>
        </p:nvSpPr>
        <p:spPr>
          <a:xfrm>
            <a:off x="1141766" y="1628497"/>
            <a:ext cx="36972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40" name="Google Shape;640;p21"/>
          <p:cNvSpPr txBox="1"/>
          <p:nvPr>
            <p:ph idx="3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41" name="Google Shape;641;p21"/>
          <p:cNvSpPr txBox="1"/>
          <p:nvPr>
            <p:ph idx="4" type="title"/>
          </p:nvPr>
        </p:nvSpPr>
        <p:spPr>
          <a:xfrm>
            <a:off x="1141713" y="2751250"/>
            <a:ext cx="39438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2" name="Google Shape;642;p21"/>
          <p:cNvSpPr txBox="1"/>
          <p:nvPr>
            <p:ph idx="5" type="title"/>
          </p:nvPr>
        </p:nvSpPr>
        <p:spPr>
          <a:xfrm>
            <a:off x="1141824" y="3029872"/>
            <a:ext cx="36972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22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645" name="Google Shape;645;p22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46" name="Google Shape;646;p22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2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2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2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2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6" name="Google Shape;666;p22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22"/>
          <p:cNvSpPr/>
          <p:nvPr/>
        </p:nvSpPr>
        <p:spPr>
          <a:xfrm>
            <a:off x="-25" y="2481500"/>
            <a:ext cx="91440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2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70" name="Google Shape;670;p22"/>
          <p:cNvSpPr txBox="1"/>
          <p:nvPr>
            <p:ph idx="2" type="title"/>
          </p:nvPr>
        </p:nvSpPr>
        <p:spPr>
          <a:xfrm>
            <a:off x="679288" y="271810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1" name="Google Shape;671;p22"/>
          <p:cNvSpPr txBox="1"/>
          <p:nvPr>
            <p:ph idx="3" type="title"/>
          </p:nvPr>
        </p:nvSpPr>
        <p:spPr>
          <a:xfrm>
            <a:off x="679358" y="302830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2" name="Google Shape;672;p22"/>
          <p:cNvSpPr txBox="1"/>
          <p:nvPr>
            <p:ph idx="4" type="title"/>
          </p:nvPr>
        </p:nvSpPr>
        <p:spPr>
          <a:xfrm>
            <a:off x="679358" y="32526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3" name="Google Shape;673;p22"/>
          <p:cNvSpPr txBox="1"/>
          <p:nvPr>
            <p:ph idx="5" type="title"/>
          </p:nvPr>
        </p:nvSpPr>
        <p:spPr>
          <a:xfrm>
            <a:off x="679350" y="3533375"/>
            <a:ext cx="2290200" cy="65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4" name="Google Shape;674;p22"/>
          <p:cNvSpPr txBox="1"/>
          <p:nvPr>
            <p:ph idx="6" type="title"/>
          </p:nvPr>
        </p:nvSpPr>
        <p:spPr>
          <a:xfrm>
            <a:off x="3426863" y="271810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5" name="Google Shape;675;p22"/>
          <p:cNvSpPr txBox="1"/>
          <p:nvPr>
            <p:ph idx="7" type="title"/>
          </p:nvPr>
        </p:nvSpPr>
        <p:spPr>
          <a:xfrm>
            <a:off x="3426934" y="302830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6" name="Google Shape;676;p22"/>
          <p:cNvSpPr txBox="1"/>
          <p:nvPr>
            <p:ph idx="8" type="title"/>
          </p:nvPr>
        </p:nvSpPr>
        <p:spPr>
          <a:xfrm>
            <a:off x="3426934" y="32526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7" name="Google Shape;677;p22"/>
          <p:cNvSpPr txBox="1"/>
          <p:nvPr>
            <p:ph idx="9" type="title"/>
          </p:nvPr>
        </p:nvSpPr>
        <p:spPr>
          <a:xfrm>
            <a:off x="3426925" y="3533375"/>
            <a:ext cx="2290200" cy="65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8" name="Google Shape;678;p22"/>
          <p:cNvSpPr txBox="1"/>
          <p:nvPr>
            <p:ph idx="13" type="title"/>
          </p:nvPr>
        </p:nvSpPr>
        <p:spPr>
          <a:xfrm>
            <a:off x="6174438" y="271810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9" name="Google Shape;679;p22"/>
          <p:cNvSpPr txBox="1"/>
          <p:nvPr>
            <p:ph idx="14" type="title"/>
          </p:nvPr>
        </p:nvSpPr>
        <p:spPr>
          <a:xfrm>
            <a:off x="6174509" y="302830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80" name="Google Shape;680;p22"/>
          <p:cNvSpPr txBox="1"/>
          <p:nvPr>
            <p:ph idx="15" type="title"/>
          </p:nvPr>
        </p:nvSpPr>
        <p:spPr>
          <a:xfrm>
            <a:off x="6174509" y="32526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81" name="Google Shape;681;p22"/>
          <p:cNvSpPr txBox="1"/>
          <p:nvPr>
            <p:ph idx="16" type="title"/>
          </p:nvPr>
        </p:nvSpPr>
        <p:spPr>
          <a:xfrm>
            <a:off x="6174500" y="3533375"/>
            <a:ext cx="2290200" cy="65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3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684" name="Google Shape;684;p2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85" name="Google Shape;685;p2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5" name="Google Shape;705;p23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23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3"/>
          <p:cNvSpPr txBox="1"/>
          <p:nvPr>
            <p:ph type="title"/>
          </p:nvPr>
        </p:nvSpPr>
        <p:spPr>
          <a:xfrm>
            <a:off x="3387275" y="2745085"/>
            <a:ext cx="2369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9" name="Google Shape;709;p23"/>
          <p:cNvSpPr txBox="1"/>
          <p:nvPr>
            <p:ph idx="2" type="title"/>
          </p:nvPr>
        </p:nvSpPr>
        <p:spPr>
          <a:xfrm>
            <a:off x="3387275" y="3200485"/>
            <a:ext cx="2369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0" name="Google Shape;710;p23"/>
          <p:cNvSpPr txBox="1"/>
          <p:nvPr>
            <p:ph idx="3" type="title"/>
          </p:nvPr>
        </p:nvSpPr>
        <p:spPr>
          <a:xfrm>
            <a:off x="790675" y="2745085"/>
            <a:ext cx="2369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1" name="Google Shape;711;p23"/>
          <p:cNvSpPr txBox="1"/>
          <p:nvPr>
            <p:ph idx="4" type="title"/>
          </p:nvPr>
        </p:nvSpPr>
        <p:spPr>
          <a:xfrm>
            <a:off x="790675" y="3200485"/>
            <a:ext cx="2369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2" name="Google Shape;712;p23"/>
          <p:cNvSpPr txBox="1"/>
          <p:nvPr>
            <p:ph idx="5" type="title"/>
          </p:nvPr>
        </p:nvSpPr>
        <p:spPr>
          <a:xfrm>
            <a:off x="5983925" y="2745085"/>
            <a:ext cx="2369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3" name="Google Shape;713;p23"/>
          <p:cNvSpPr txBox="1"/>
          <p:nvPr>
            <p:ph idx="6" type="title"/>
          </p:nvPr>
        </p:nvSpPr>
        <p:spPr>
          <a:xfrm>
            <a:off x="5983925" y="3200485"/>
            <a:ext cx="2369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4" name="Google Shape;714;p23"/>
          <p:cNvSpPr txBox="1"/>
          <p:nvPr>
            <p:ph hasCustomPrompt="1" idx="7" type="title"/>
          </p:nvPr>
        </p:nvSpPr>
        <p:spPr>
          <a:xfrm>
            <a:off x="1493275" y="1803781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5" name="Google Shape;715;p23"/>
          <p:cNvSpPr txBox="1"/>
          <p:nvPr>
            <p:ph hasCustomPrompt="1" idx="8" type="title"/>
          </p:nvPr>
        </p:nvSpPr>
        <p:spPr>
          <a:xfrm>
            <a:off x="4089900" y="1803781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6" name="Google Shape;716;p23"/>
          <p:cNvSpPr txBox="1"/>
          <p:nvPr>
            <p:ph hasCustomPrompt="1" idx="9" type="title"/>
          </p:nvPr>
        </p:nvSpPr>
        <p:spPr>
          <a:xfrm>
            <a:off x="6686525" y="1803781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7" name="Google Shape;717;p23"/>
          <p:cNvSpPr txBox="1"/>
          <p:nvPr>
            <p:ph idx="13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24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720" name="Google Shape;720;p2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721" name="Google Shape;721;p2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1" name="Google Shape;741;p2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Google Shape;743;p24"/>
          <p:cNvSpPr/>
          <p:nvPr/>
        </p:nvSpPr>
        <p:spPr>
          <a:xfrm>
            <a:off x="0" y="2490475"/>
            <a:ext cx="9144000" cy="17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4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45" name="Google Shape;745;p24"/>
          <p:cNvSpPr txBox="1"/>
          <p:nvPr>
            <p:ph idx="2" type="title"/>
          </p:nvPr>
        </p:nvSpPr>
        <p:spPr>
          <a:xfrm>
            <a:off x="5236540" y="1319663"/>
            <a:ext cx="2721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6" name="Google Shape;746;p24"/>
          <p:cNvSpPr txBox="1"/>
          <p:nvPr>
            <p:ph idx="3" type="title"/>
          </p:nvPr>
        </p:nvSpPr>
        <p:spPr>
          <a:xfrm>
            <a:off x="5236549" y="1714275"/>
            <a:ext cx="2721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7" name="Google Shape;747;p24"/>
          <p:cNvSpPr txBox="1"/>
          <p:nvPr>
            <p:ph idx="4" type="title"/>
          </p:nvPr>
        </p:nvSpPr>
        <p:spPr>
          <a:xfrm>
            <a:off x="1573065" y="1319663"/>
            <a:ext cx="2721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8" name="Google Shape;748;p24"/>
          <p:cNvSpPr txBox="1"/>
          <p:nvPr>
            <p:ph idx="5" type="title"/>
          </p:nvPr>
        </p:nvSpPr>
        <p:spPr>
          <a:xfrm>
            <a:off x="1573025" y="1714275"/>
            <a:ext cx="2721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9" name="Google Shape;749;p24"/>
          <p:cNvSpPr txBox="1"/>
          <p:nvPr>
            <p:ph idx="6" type="title"/>
          </p:nvPr>
        </p:nvSpPr>
        <p:spPr>
          <a:xfrm>
            <a:off x="5236540" y="2697950"/>
            <a:ext cx="2721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0" name="Google Shape;750;p24"/>
          <p:cNvSpPr txBox="1"/>
          <p:nvPr>
            <p:ph idx="7" type="title"/>
          </p:nvPr>
        </p:nvSpPr>
        <p:spPr>
          <a:xfrm>
            <a:off x="5236549" y="3092550"/>
            <a:ext cx="2721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51" name="Google Shape;751;p24"/>
          <p:cNvSpPr txBox="1"/>
          <p:nvPr>
            <p:ph idx="8" type="title"/>
          </p:nvPr>
        </p:nvSpPr>
        <p:spPr>
          <a:xfrm>
            <a:off x="1573065" y="2697950"/>
            <a:ext cx="2721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2" name="Google Shape;752;p24"/>
          <p:cNvSpPr txBox="1"/>
          <p:nvPr>
            <p:ph idx="9" type="title"/>
          </p:nvPr>
        </p:nvSpPr>
        <p:spPr>
          <a:xfrm>
            <a:off x="1573025" y="3092550"/>
            <a:ext cx="2721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2">
  <p:cSld name="CUSTOM_1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5"/>
          <p:cNvGrpSpPr/>
          <p:nvPr/>
        </p:nvGrpSpPr>
        <p:grpSpPr>
          <a:xfrm>
            <a:off x="-15" y="2575819"/>
            <a:ext cx="9143864" cy="2572076"/>
            <a:chOff x="-15" y="2571344"/>
            <a:chExt cx="9143864" cy="2572076"/>
          </a:xfrm>
        </p:grpSpPr>
        <p:grpSp>
          <p:nvGrpSpPr>
            <p:cNvPr id="755" name="Google Shape;755;p2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756" name="Google Shape;756;p2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6" name="Google Shape;776;p25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25"/>
          <p:cNvSpPr/>
          <p:nvPr/>
        </p:nvSpPr>
        <p:spPr>
          <a:xfrm>
            <a:off x="-25" y="2485975"/>
            <a:ext cx="91440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5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80" name="Google Shape;780;p25"/>
          <p:cNvSpPr txBox="1"/>
          <p:nvPr>
            <p:ph idx="2" type="title"/>
          </p:nvPr>
        </p:nvSpPr>
        <p:spPr>
          <a:xfrm>
            <a:off x="2199564" y="132826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1" name="Google Shape;781;p25"/>
          <p:cNvSpPr txBox="1"/>
          <p:nvPr>
            <p:ph idx="3" type="title"/>
          </p:nvPr>
        </p:nvSpPr>
        <p:spPr>
          <a:xfrm>
            <a:off x="2199635" y="163846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2" name="Google Shape;782;p25"/>
          <p:cNvSpPr txBox="1"/>
          <p:nvPr>
            <p:ph idx="4" type="title"/>
          </p:nvPr>
        </p:nvSpPr>
        <p:spPr>
          <a:xfrm>
            <a:off x="2199635" y="186278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3" name="Google Shape;783;p25"/>
          <p:cNvSpPr txBox="1"/>
          <p:nvPr>
            <p:ph idx="5" type="title"/>
          </p:nvPr>
        </p:nvSpPr>
        <p:spPr>
          <a:xfrm>
            <a:off x="2199627" y="2143535"/>
            <a:ext cx="2290200" cy="44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4" name="Google Shape;784;p25"/>
          <p:cNvSpPr txBox="1"/>
          <p:nvPr>
            <p:ph idx="6" type="title"/>
          </p:nvPr>
        </p:nvSpPr>
        <p:spPr>
          <a:xfrm>
            <a:off x="6124214" y="132826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5" name="Google Shape;785;p25"/>
          <p:cNvSpPr txBox="1"/>
          <p:nvPr>
            <p:ph idx="7" type="title"/>
          </p:nvPr>
        </p:nvSpPr>
        <p:spPr>
          <a:xfrm>
            <a:off x="6124285" y="163846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6" name="Google Shape;786;p25"/>
          <p:cNvSpPr txBox="1"/>
          <p:nvPr>
            <p:ph idx="8" type="title"/>
          </p:nvPr>
        </p:nvSpPr>
        <p:spPr>
          <a:xfrm>
            <a:off x="6124285" y="186278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7" name="Google Shape;787;p25"/>
          <p:cNvSpPr txBox="1"/>
          <p:nvPr>
            <p:ph idx="9" type="title"/>
          </p:nvPr>
        </p:nvSpPr>
        <p:spPr>
          <a:xfrm>
            <a:off x="6124277" y="2143535"/>
            <a:ext cx="2290200" cy="44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8" name="Google Shape;788;p25"/>
          <p:cNvSpPr txBox="1"/>
          <p:nvPr>
            <p:ph idx="13" type="title"/>
          </p:nvPr>
        </p:nvSpPr>
        <p:spPr>
          <a:xfrm>
            <a:off x="2199564" y="3095225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9" name="Google Shape;789;p25"/>
          <p:cNvSpPr txBox="1"/>
          <p:nvPr>
            <p:ph idx="14" type="title"/>
          </p:nvPr>
        </p:nvSpPr>
        <p:spPr>
          <a:xfrm>
            <a:off x="2199635" y="34054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0" name="Google Shape;790;p25"/>
          <p:cNvSpPr txBox="1"/>
          <p:nvPr>
            <p:ph idx="15" type="title"/>
          </p:nvPr>
        </p:nvSpPr>
        <p:spPr>
          <a:xfrm>
            <a:off x="2199635" y="362975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1" name="Google Shape;791;p25"/>
          <p:cNvSpPr txBox="1"/>
          <p:nvPr>
            <p:ph idx="16" type="title"/>
          </p:nvPr>
        </p:nvSpPr>
        <p:spPr>
          <a:xfrm>
            <a:off x="2199627" y="3910500"/>
            <a:ext cx="2290200" cy="44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2" name="Google Shape;792;p25"/>
          <p:cNvSpPr txBox="1"/>
          <p:nvPr>
            <p:ph idx="17" type="title"/>
          </p:nvPr>
        </p:nvSpPr>
        <p:spPr>
          <a:xfrm>
            <a:off x="6124214" y="3095225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3" name="Google Shape;793;p25"/>
          <p:cNvSpPr txBox="1"/>
          <p:nvPr>
            <p:ph idx="18" type="title"/>
          </p:nvPr>
        </p:nvSpPr>
        <p:spPr>
          <a:xfrm>
            <a:off x="6124285" y="34054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4" name="Google Shape;794;p25"/>
          <p:cNvSpPr txBox="1"/>
          <p:nvPr>
            <p:ph idx="19" type="title"/>
          </p:nvPr>
        </p:nvSpPr>
        <p:spPr>
          <a:xfrm>
            <a:off x="6124285" y="362975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5" name="Google Shape;795;p25"/>
          <p:cNvSpPr txBox="1"/>
          <p:nvPr>
            <p:ph idx="20" type="title"/>
          </p:nvPr>
        </p:nvSpPr>
        <p:spPr>
          <a:xfrm>
            <a:off x="6124277" y="3910500"/>
            <a:ext cx="2290200" cy="44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26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798" name="Google Shape;798;p26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799" name="Google Shape;799;p26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6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9" name="Google Shape;819;p26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26"/>
          <p:cNvSpPr/>
          <p:nvPr/>
        </p:nvSpPr>
        <p:spPr>
          <a:xfrm>
            <a:off x="-25" y="2481500"/>
            <a:ext cx="91440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6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23" name="Google Shape;823;p26"/>
          <p:cNvSpPr txBox="1"/>
          <p:nvPr>
            <p:ph idx="2" type="title"/>
          </p:nvPr>
        </p:nvSpPr>
        <p:spPr>
          <a:xfrm>
            <a:off x="3405675" y="15677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4" name="Google Shape;824;p26"/>
          <p:cNvSpPr txBox="1"/>
          <p:nvPr>
            <p:ph idx="3" type="title"/>
          </p:nvPr>
        </p:nvSpPr>
        <p:spPr>
          <a:xfrm>
            <a:off x="3349512" y="20231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5" name="Google Shape;825;p26"/>
          <p:cNvSpPr txBox="1"/>
          <p:nvPr>
            <p:ph idx="4" type="title"/>
          </p:nvPr>
        </p:nvSpPr>
        <p:spPr>
          <a:xfrm>
            <a:off x="783300" y="15677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6" name="Google Shape;826;p26"/>
          <p:cNvSpPr txBox="1"/>
          <p:nvPr>
            <p:ph idx="5" type="title"/>
          </p:nvPr>
        </p:nvSpPr>
        <p:spPr>
          <a:xfrm>
            <a:off x="727200" y="20231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7" name="Google Shape;827;p26"/>
          <p:cNvSpPr txBox="1"/>
          <p:nvPr>
            <p:ph idx="6" type="title"/>
          </p:nvPr>
        </p:nvSpPr>
        <p:spPr>
          <a:xfrm>
            <a:off x="6027838" y="15677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8" name="Google Shape;828;p26"/>
          <p:cNvSpPr txBox="1"/>
          <p:nvPr>
            <p:ph idx="7" type="title"/>
          </p:nvPr>
        </p:nvSpPr>
        <p:spPr>
          <a:xfrm>
            <a:off x="5971700" y="20231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9" name="Google Shape;829;p26"/>
          <p:cNvSpPr txBox="1"/>
          <p:nvPr>
            <p:ph idx="8" type="title"/>
          </p:nvPr>
        </p:nvSpPr>
        <p:spPr>
          <a:xfrm>
            <a:off x="3405675" y="31433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30" name="Google Shape;830;p26"/>
          <p:cNvSpPr txBox="1"/>
          <p:nvPr>
            <p:ph idx="9" type="title"/>
          </p:nvPr>
        </p:nvSpPr>
        <p:spPr>
          <a:xfrm>
            <a:off x="3349512" y="35987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31" name="Google Shape;831;p26"/>
          <p:cNvSpPr txBox="1"/>
          <p:nvPr>
            <p:ph idx="13" type="title"/>
          </p:nvPr>
        </p:nvSpPr>
        <p:spPr>
          <a:xfrm>
            <a:off x="783300" y="31433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32" name="Google Shape;832;p26"/>
          <p:cNvSpPr txBox="1"/>
          <p:nvPr>
            <p:ph idx="14" type="title"/>
          </p:nvPr>
        </p:nvSpPr>
        <p:spPr>
          <a:xfrm>
            <a:off x="727200" y="35987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33" name="Google Shape;833;p26"/>
          <p:cNvSpPr txBox="1"/>
          <p:nvPr>
            <p:ph idx="15" type="title"/>
          </p:nvPr>
        </p:nvSpPr>
        <p:spPr>
          <a:xfrm>
            <a:off x="6027838" y="31433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34" name="Google Shape;834;p26"/>
          <p:cNvSpPr txBox="1"/>
          <p:nvPr>
            <p:ph idx="16" type="title"/>
          </p:nvPr>
        </p:nvSpPr>
        <p:spPr>
          <a:xfrm>
            <a:off x="5971700" y="35987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ine columns 1">
  <p:cSld name="CUSTOM_3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27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837" name="Google Shape;837;p27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838" name="Google Shape;838;p27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7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7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7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7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8" name="Google Shape;858;p27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27"/>
          <p:cNvSpPr/>
          <p:nvPr/>
        </p:nvSpPr>
        <p:spPr>
          <a:xfrm>
            <a:off x="-25" y="2481500"/>
            <a:ext cx="91440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7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62" name="Google Shape;862;p27"/>
          <p:cNvSpPr txBox="1"/>
          <p:nvPr>
            <p:ph idx="2" type="title"/>
          </p:nvPr>
        </p:nvSpPr>
        <p:spPr>
          <a:xfrm>
            <a:off x="3405675" y="12629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3" name="Google Shape;863;p27"/>
          <p:cNvSpPr txBox="1"/>
          <p:nvPr>
            <p:ph idx="3" type="title"/>
          </p:nvPr>
        </p:nvSpPr>
        <p:spPr>
          <a:xfrm>
            <a:off x="3349512" y="1642197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4" name="Google Shape;864;p27"/>
          <p:cNvSpPr txBox="1"/>
          <p:nvPr>
            <p:ph idx="4" type="title"/>
          </p:nvPr>
        </p:nvSpPr>
        <p:spPr>
          <a:xfrm>
            <a:off x="707100" y="12629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5" name="Google Shape;865;p27"/>
          <p:cNvSpPr txBox="1"/>
          <p:nvPr>
            <p:ph idx="5" type="title"/>
          </p:nvPr>
        </p:nvSpPr>
        <p:spPr>
          <a:xfrm>
            <a:off x="651000" y="1642197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6" name="Google Shape;866;p27"/>
          <p:cNvSpPr txBox="1"/>
          <p:nvPr>
            <p:ph idx="6" type="title"/>
          </p:nvPr>
        </p:nvSpPr>
        <p:spPr>
          <a:xfrm>
            <a:off x="6104038" y="12629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7" name="Google Shape;867;p27"/>
          <p:cNvSpPr txBox="1"/>
          <p:nvPr>
            <p:ph idx="7" type="title"/>
          </p:nvPr>
        </p:nvSpPr>
        <p:spPr>
          <a:xfrm>
            <a:off x="6047900" y="1642197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8" name="Google Shape;868;p27"/>
          <p:cNvSpPr txBox="1"/>
          <p:nvPr>
            <p:ph idx="8" type="title"/>
          </p:nvPr>
        </p:nvSpPr>
        <p:spPr>
          <a:xfrm>
            <a:off x="3405675" y="2447259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9" name="Google Shape;869;p27"/>
          <p:cNvSpPr txBox="1"/>
          <p:nvPr>
            <p:ph idx="9" type="title"/>
          </p:nvPr>
        </p:nvSpPr>
        <p:spPr>
          <a:xfrm>
            <a:off x="3349512" y="2826466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0" name="Google Shape;870;p27"/>
          <p:cNvSpPr txBox="1"/>
          <p:nvPr>
            <p:ph idx="13" type="title"/>
          </p:nvPr>
        </p:nvSpPr>
        <p:spPr>
          <a:xfrm>
            <a:off x="707100" y="2447259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1" name="Google Shape;871;p27"/>
          <p:cNvSpPr txBox="1"/>
          <p:nvPr>
            <p:ph idx="14" type="title"/>
          </p:nvPr>
        </p:nvSpPr>
        <p:spPr>
          <a:xfrm>
            <a:off x="651000" y="2826466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2" name="Google Shape;872;p27"/>
          <p:cNvSpPr txBox="1"/>
          <p:nvPr>
            <p:ph idx="15" type="title"/>
          </p:nvPr>
        </p:nvSpPr>
        <p:spPr>
          <a:xfrm>
            <a:off x="6104038" y="2447259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3" name="Google Shape;873;p27"/>
          <p:cNvSpPr txBox="1"/>
          <p:nvPr>
            <p:ph idx="16" type="title"/>
          </p:nvPr>
        </p:nvSpPr>
        <p:spPr>
          <a:xfrm>
            <a:off x="6047900" y="2826466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4" name="Google Shape;874;p27"/>
          <p:cNvSpPr txBox="1"/>
          <p:nvPr>
            <p:ph idx="17" type="title"/>
          </p:nvPr>
        </p:nvSpPr>
        <p:spPr>
          <a:xfrm>
            <a:off x="3405675" y="3679153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5" name="Google Shape;875;p27"/>
          <p:cNvSpPr txBox="1"/>
          <p:nvPr>
            <p:ph idx="18" type="title"/>
          </p:nvPr>
        </p:nvSpPr>
        <p:spPr>
          <a:xfrm>
            <a:off x="3349512" y="4058359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6" name="Google Shape;876;p27"/>
          <p:cNvSpPr txBox="1"/>
          <p:nvPr>
            <p:ph idx="19" type="title"/>
          </p:nvPr>
        </p:nvSpPr>
        <p:spPr>
          <a:xfrm>
            <a:off x="707100" y="3679153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7" name="Google Shape;877;p27"/>
          <p:cNvSpPr txBox="1"/>
          <p:nvPr>
            <p:ph idx="20" type="title"/>
          </p:nvPr>
        </p:nvSpPr>
        <p:spPr>
          <a:xfrm>
            <a:off x="651000" y="4058359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8" name="Google Shape;878;p27"/>
          <p:cNvSpPr txBox="1"/>
          <p:nvPr>
            <p:ph idx="21" type="title"/>
          </p:nvPr>
        </p:nvSpPr>
        <p:spPr>
          <a:xfrm>
            <a:off x="6104038" y="3679153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9" name="Google Shape;879;p27"/>
          <p:cNvSpPr txBox="1"/>
          <p:nvPr>
            <p:ph idx="22" type="title"/>
          </p:nvPr>
        </p:nvSpPr>
        <p:spPr>
          <a:xfrm>
            <a:off x="6047900" y="4058359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28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882" name="Google Shape;882;p28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883" name="Google Shape;883;p28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8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8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8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8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3" name="Google Shape;903;p28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28"/>
          <p:cNvSpPr/>
          <p:nvPr/>
        </p:nvSpPr>
        <p:spPr>
          <a:xfrm>
            <a:off x="-25" y="2481500"/>
            <a:ext cx="9144000" cy="21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28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07" name="Google Shape;907;p28"/>
          <p:cNvSpPr txBox="1"/>
          <p:nvPr>
            <p:ph idx="1" type="subTitle"/>
          </p:nvPr>
        </p:nvSpPr>
        <p:spPr>
          <a:xfrm>
            <a:off x="1039550" y="2298500"/>
            <a:ext cx="27060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2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29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910" name="Google Shape;910;p29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911" name="Google Shape;911;p29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1" name="Google Shape;931;p29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3" name="Google Shape;933;p29"/>
          <p:cNvSpPr/>
          <p:nvPr/>
        </p:nvSpPr>
        <p:spPr>
          <a:xfrm>
            <a:off x="-25" y="2481500"/>
            <a:ext cx="9144000" cy="21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29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35" name="Google Shape;935;p29"/>
          <p:cNvSpPr txBox="1"/>
          <p:nvPr>
            <p:ph idx="1" type="subTitle"/>
          </p:nvPr>
        </p:nvSpPr>
        <p:spPr>
          <a:xfrm>
            <a:off x="4622950" y="1956175"/>
            <a:ext cx="27669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30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938" name="Google Shape;938;p30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939" name="Google Shape;939;p30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0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0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0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0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0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0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0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0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0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0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0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0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0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0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0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0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0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0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0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9" name="Google Shape;959;p30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1" name="Google Shape;961;p30"/>
          <p:cNvSpPr/>
          <p:nvPr/>
        </p:nvSpPr>
        <p:spPr>
          <a:xfrm>
            <a:off x="0" y="2490475"/>
            <a:ext cx="9144000" cy="22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30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63" name="Google Shape;963;p30"/>
          <p:cNvSpPr txBox="1"/>
          <p:nvPr>
            <p:ph idx="1" type="subTitle"/>
          </p:nvPr>
        </p:nvSpPr>
        <p:spPr>
          <a:xfrm>
            <a:off x="978290" y="1460300"/>
            <a:ext cx="3502800" cy="22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4" name="Google Shape;964;p30"/>
          <p:cNvSpPr txBox="1"/>
          <p:nvPr>
            <p:ph idx="2" type="title"/>
          </p:nvPr>
        </p:nvSpPr>
        <p:spPr>
          <a:xfrm>
            <a:off x="978300" y="1034175"/>
            <a:ext cx="350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5" name="Google Shape;965;p30"/>
          <p:cNvSpPr txBox="1"/>
          <p:nvPr>
            <p:ph idx="3" type="subTitle"/>
          </p:nvPr>
        </p:nvSpPr>
        <p:spPr>
          <a:xfrm>
            <a:off x="4662913" y="1460300"/>
            <a:ext cx="3502800" cy="25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6" name="Google Shape;966;p30"/>
          <p:cNvSpPr txBox="1"/>
          <p:nvPr>
            <p:ph idx="4" type="title"/>
          </p:nvPr>
        </p:nvSpPr>
        <p:spPr>
          <a:xfrm>
            <a:off x="4662925" y="1034175"/>
            <a:ext cx="350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7" name="Google Shape;967;p30"/>
          <p:cNvSpPr txBox="1"/>
          <p:nvPr>
            <p:ph idx="5" type="subTitle"/>
          </p:nvPr>
        </p:nvSpPr>
        <p:spPr>
          <a:xfrm>
            <a:off x="978300" y="4007700"/>
            <a:ext cx="35028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1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30"/>
          <p:cNvSpPr txBox="1"/>
          <p:nvPr>
            <p:ph idx="6" type="title"/>
          </p:nvPr>
        </p:nvSpPr>
        <p:spPr>
          <a:xfrm>
            <a:off x="978300" y="3581575"/>
            <a:ext cx="350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4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67" name="Google Shape;67;p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" name="Google Shape;88;p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4"/>
          <p:cNvSpPr/>
          <p:nvPr/>
        </p:nvSpPr>
        <p:spPr>
          <a:xfrm>
            <a:off x="0" y="2446650"/>
            <a:ext cx="9144000" cy="232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975350" y="955247"/>
            <a:ext cx="71934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2" name="Google Shape;92;p4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31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971" name="Google Shape;971;p3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972" name="Google Shape;972;p3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2" name="Google Shape;992;p31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" name="Google Shape;994;p31"/>
          <p:cNvSpPr/>
          <p:nvPr/>
        </p:nvSpPr>
        <p:spPr>
          <a:xfrm>
            <a:off x="7197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1"/>
          <p:cNvSpPr txBox="1"/>
          <p:nvPr>
            <p:ph type="ctrTitle"/>
          </p:nvPr>
        </p:nvSpPr>
        <p:spPr>
          <a:xfrm>
            <a:off x="2288000" y="584079"/>
            <a:ext cx="4568100" cy="11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96" name="Google Shape;996;p31"/>
          <p:cNvSpPr txBox="1"/>
          <p:nvPr>
            <p:ph idx="1" type="subTitle"/>
          </p:nvPr>
        </p:nvSpPr>
        <p:spPr>
          <a:xfrm>
            <a:off x="2288000" y="1600100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7" name="Google Shape;997;p31"/>
          <p:cNvSpPr txBox="1"/>
          <p:nvPr/>
        </p:nvSpPr>
        <p:spPr>
          <a:xfrm>
            <a:off x="2755550" y="3471966"/>
            <a:ext cx="3632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98" name="Google Shape;998;p31"/>
          <p:cNvSpPr txBox="1"/>
          <p:nvPr>
            <p:ph idx="2" type="subTitle"/>
          </p:nvPr>
        </p:nvSpPr>
        <p:spPr>
          <a:xfrm>
            <a:off x="2757325" y="2114981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32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001" name="Google Shape;1001;p32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02" name="Google Shape;1002;p32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2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2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2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2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2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2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2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2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2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2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2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2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2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2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2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2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2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2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2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2" name="Google Shape;1022;p32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4" name="Google Shape;1024;p32"/>
          <p:cNvSpPr/>
          <p:nvPr/>
        </p:nvSpPr>
        <p:spPr>
          <a:xfrm>
            <a:off x="7134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33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027" name="Google Shape;1027;p3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28" name="Google Shape;1028;p3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8" name="Google Shape;1048;p33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0" name="Google Shape;1050;p33"/>
          <p:cNvSpPr/>
          <p:nvPr/>
        </p:nvSpPr>
        <p:spPr>
          <a:xfrm>
            <a:off x="-25" y="2481500"/>
            <a:ext cx="9144000" cy="21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34"/>
          <p:cNvGrpSpPr/>
          <p:nvPr/>
        </p:nvGrpSpPr>
        <p:grpSpPr>
          <a:xfrm>
            <a:off x="-15" y="-6"/>
            <a:ext cx="9143864" cy="2572076"/>
            <a:chOff x="-15" y="2571344"/>
            <a:chExt cx="9143864" cy="2572076"/>
          </a:xfrm>
        </p:grpSpPr>
        <p:grpSp>
          <p:nvGrpSpPr>
            <p:cNvPr id="1053" name="Google Shape;1053;p3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54" name="Google Shape;1054;p3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3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34"/>
          <p:cNvSpPr/>
          <p:nvPr/>
        </p:nvSpPr>
        <p:spPr>
          <a:xfrm>
            <a:off x="0" y="513000"/>
            <a:ext cx="9144000" cy="20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7" name="Google Shape;1077;p34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1078" name="Google Shape;1078;p3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79" name="Google Shape;1079;p3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9" name="Google Shape;1099;p3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34"/>
          <p:cNvSpPr/>
          <p:nvPr/>
        </p:nvSpPr>
        <p:spPr>
          <a:xfrm>
            <a:off x="0" y="2490475"/>
            <a:ext cx="9144000" cy="21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5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95" name="Google Shape;95;p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96" name="Google Shape;96;p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" name="Google Shape;116;p5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5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1882631" y="3198947"/>
            <a:ext cx="24225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4926475" y="3198947"/>
            <a:ext cx="24225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5"/>
          <p:cNvSpPr txBox="1"/>
          <p:nvPr>
            <p:ph type="title"/>
          </p:nvPr>
        </p:nvSpPr>
        <p:spPr>
          <a:xfrm>
            <a:off x="1882631" y="2743547"/>
            <a:ext cx="2422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5"/>
          <p:cNvSpPr txBox="1"/>
          <p:nvPr>
            <p:ph idx="3" type="title"/>
          </p:nvPr>
        </p:nvSpPr>
        <p:spPr>
          <a:xfrm>
            <a:off x="4926475" y="2743547"/>
            <a:ext cx="2422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5"/>
          <p:cNvSpPr txBox="1"/>
          <p:nvPr>
            <p:ph idx="4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6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126" name="Google Shape;126;p6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" name="Google Shape;147;p6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0" y="2490475"/>
            <a:ext cx="9144000" cy="22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7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53" name="Google Shape;153;p7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54" name="Google Shape;154;p7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7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7"/>
          <p:cNvSpPr/>
          <p:nvPr/>
        </p:nvSpPr>
        <p:spPr>
          <a:xfrm>
            <a:off x="0" y="2490400"/>
            <a:ext cx="9144000" cy="11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 txBox="1"/>
          <p:nvPr>
            <p:ph type="title"/>
          </p:nvPr>
        </p:nvSpPr>
        <p:spPr>
          <a:xfrm>
            <a:off x="886975" y="372900"/>
            <a:ext cx="5394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7"/>
          <p:cNvSpPr txBox="1"/>
          <p:nvPr>
            <p:ph idx="1" type="body"/>
          </p:nvPr>
        </p:nvSpPr>
        <p:spPr>
          <a:xfrm>
            <a:off x="886975" y="1178829"/>
            <a:ext cx="5016000" cy="21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5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8"/>
          <p:cNvGrpSpPr/>
          <p:nvPr/>
        </p:nvGrpSpPr>
        <p:grpSpPr>
          <a:xfrm>
            <a:off x="-15" y="1544"/>
            <a:ext cx="9143864" cy="2572076"/>
            <a:chOff x="-15" y="2571344"/>
            <a:chExt cx="9143864" cy="2572076"/>
          </a:xfrm>
        </p:grpSpPr>
        <p:grpSp>
          <p:nvGrpSpPr>
            <p:cNvPr id="181" name="Google Shape;181;p8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p8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8"/>
          <p:cNvSpPr/>
          <p:nvPr/>
        </p:nvSpPr>
        <p:spPr>
          <a:xfrm>
            <a:off x="-87" y="825129"/>
            <a:ext cx="9144000" cy="17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8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206" name="Google Shape;206;p8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07" name="Google Shape;207;p8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" name="Google Shape;227;p8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8"/>
          <p:cNvSpPr txBox="1"/>
          <p:nvPr>
            <p:ph type="title"/>
          </p:nvPr>
        </p:nvSpPr>
        <p:spPr>
          <a:xfrm>
            <a:off x="876150" y="1503678"/>
            <a:ext cx="5608800" cy="22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9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233" name="Google Shape;233;p9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34" name="Google Shape;234;p9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" name="Google Shape;254;p9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9"/>
          <p:cNvSpPr/>
          <p:nvPr/>
        </p:nvSpPr>
        <p:spPr>
          <a:xfrm>
            <a:off x="0" y="2433925"/>
            <a:ext cx="9144000" cy="11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"/>
          <p:cNvSpPr txBox="1"/>
          <p:nvPr>
            <p:ph type="title"/>
          </p:nvPr>
        </p:nvSpPr>
        <p:spPr>
          <a:xfrm>
            <a:off x="1048525" y="709404"/>
            <a:ext cx="4045200" cy="13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8" name="Google Shape;258;p9"/>
          <p:cNvSpPr txBox="1"/>
          <p:nvPr>
            <p:ph idx="1" type="subTitle"/>
          </p:nvPr>
        </p:nvSpPr>
        <p:spPr>
          <a:xfrm>
            <a:off x="1048525" y="1901279"/>
            <a:ext cx="36399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/>
          <p:nvPr>
            <p:ph type="title"/>
          </p:nvPr>
        </p:nvSpPr>
        <p:spPr>
          <a:xfrm>
            <a:off x="614473" y="3749102"/>
            <a:ext cx="3281700" cy="10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3.jpg"/><Relationship Id="rId5" Type="http://schemas.openxmlformats.org/officeDocument/2006/relationships/image" Target="../media/image1.jpg"/><Relationship Id="rId6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/>
          <p:nvPr>
            <p:ph type="ctrTitle"/>
          </p:nvPr>
        </p:nvSpPr>
        <p:spPr>
          <a:xfrm>
            <a:off x="538075" y="972826"/>
            <a:ext cx="6451200" cy="15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Breaking Boundaries: Uncovering Patterns and Trends in Cricket through Advanced Data Analytics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5"/>
          <p:cNvSpPr txBox="1"/>
          <p:nvPr>
            <p:ph idx="1" type="subTitle"/>
          </p:nvPr>
        </p:nvSpPr>
        <p:spPr>
          <a:xfrm>
            <a:off x="603825" y="1953774"/>
            <a:ext cx="6769200" cy="718200"/>
          </a:xfrm>
          <a:prstGeom prst="rect">
            <a:avLst/>
          </a:prstGeom>
        </p:spPr>
        <p:txBody>
          <a:bodyPr anchorCtr="0" anchor="ctr" bIns="91425" lIns="1097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Database &amp; Analytics Programming</a:t>
            </a:r>
            <a:endParaRPr b="1">
              <a:solidFill>
                <a:srgbClr val="0B5394"/>
              </a:solidFill>
            </a:endParaRPr>
          </a:p>
        </p:txBody>
      </p:sp>
      <p:grpSp>
        <p:nvGrpSpPr>
          <p:cNvPr id="1108" name="Google Shape;1108;p35"/>
          <p:cNvGrpSpPr/>
          <p:nvPr/>
        </p:nvGrpSpPr>
        <p:grpSpPr>
          <a:xfrm rot="-1644229">
            <a:off x="7406771" y="447603"/>
            <a:ext cx="1657608" cy="1619246"/>
            <a:chOff x="530856" y="2204331"/>
            <a:chExt cx="1839269" cy="1825434"/>
          </a:xfrm>
        </p:grpSpPr>
        <p:grpSp>
          <p:nvGrpSpPr>
            <p:cNvPr id="1109" name="Google Shape;1109;p35"/>
            <p:cNvGrpSpPr/>
            <p:nvPr/>
          </p:nvGrpSpPr>
          <p:grpSpPr>
            <a:xfrm rot="1378338">
              <a:off x="745220" y="2424902"/>
              <a:ext cx="1410671" cy="1384480"/>
              <a:chOff x="4674700" y="1118275"/>
              <a:chExt cx="1281875" cy="1258075"/>
            </a:xfrm>
          </p:grpSpPr>
          <p:sp>
            <p:nvSpPr>
              <p:cNvPr id="1110" name="Google Shape;1110;p35"/>
              <p:cNvSpPr/>
              <p:nvPr/>
            </p:nvSpPr>
            <p:spPr>
              <a:xfrm>
                <a:off x="5811750" y="1120325"/>
                <a:ext cx="144825" cy="123150"/>
              </a:xfrm>
              <a:custGeom>
                <a:rect b="b" l="l" r="r" t="t"/>
                <a:pathLst>
                  <a:path extrusionOk="0" h="4926" w="5793">
                    <a:moveTo>
                      <a:pt x="1551" y="0"/>
                    </a:moveTo>
                    <a:cubicBezTo>
                      <a:pt x="702" y="0"/>
                      <a:pt x="0" y="1038"/>
                      <a:pt x="704" y="1872"/>
                    </a:cubicBezTo>
                    <a:lnTo>
                      <a:pt x="1004" y="2172"/>
                    </a:lnTo>
                    <a:lnTo>
                      <a:pt x="1805" y="1372"/>
                    </a:lnTo>
                    <a:lnTo>
                      <a:pt x="3873" y="3473"/>
                    </a:lnTo>
                    <a:lnTo>
                      <a:pt x="3072" y="4274"/>
                    </a:lnTo>
                    <a:lnTo>
                      <a:pt x="3372" y="4574"/>
                    </a:lnTo>
                    <a:cubicBezTo>
                      <a:pt x="3621" y="4822"/>
                      <a:pt x="3897" y="4926"/>
                      <a:pt x="4163" y="4926"/>
                    </a:cubicBezTo>
                    <a:cubicBezTo>
                      <a:pt x="5040" y="4926"/>
                      <a:pt x="5793" y="3792"/>
                      <a:pt x="4974" y="2973"/>
                    </a:cubicBezTo>
                    <a:lnTo>
                      <a:pt x="2272" y="271"/>
                    </a:lnTo>
                    <a:cubicBezTo>
                      <a:pt x="2038" y="81"/>
                      <a:pt x="1789" y="0"/>
                      <a:pt x="1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5"/>
              <p:cNvSpPr/>
              <p:nvPr/>
            </p:nvSpPr>
            <p:spPr>
              <a:xfrm>
                <a:off x="5384025" y="1464825"/>
                <a:ext cx="214325" cy="214350"/>
              </a:xfrm>
              <a:custGeom>
                <a:rect b="b" l="l" r="r" t="t"/>
                <a:pathLst>
                  <a:path extrusionOk="0" h="8574" w="8573">
                    <a:moveTo>
                      <a:pt x="4370" y="0"/>
                    </a:moveTo>
                    <a:lnTo>
                      <a:pt x="0" y="4370"/>
                    </a:lnTo>
                    <a:lnTo>
                      <a:pt x="4203" y="8573"/>
                    </a:lnTo>
                    <a:lnTo>
                      <a:pt x="8573" y="4203"/>
                    </a:lnTo>
                    <a:cubicBezTo>
                      <a:pt x="7939" y="3103"/>
                      <a:pt x="5504" y="634"/>
                      <a:pt x="4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5"/>
              <p:cNvSpPr/>
              <p:nvPr/>
            </p:nvSpPr>
            <p:spPr>
              <a:xfrm>
                <a:off x="4792750" y="1815900"/>
                <a:ext cx="454525" cy="454525"/>
              </a:xfrm>
              <a:custGeom>
                <a:rect b="b" l="l" r="r" t="t"/>
                <a:pathLst>
                  <a:path extrusionOk="0" h="18181" w="18181">
                    <a:moveTo>
                      <a:pt x="13978" y="1"/>
                    </a:moveTo>
                    <a:lnTo>
                      <a:pt x="1" y="13978"/>
                    </a:lnTo>
                    <a:cubicBezTo>
                      <a:pt x="435" y="14878"/>
                      <a:pt x="1035" y="15712"/>
                      <a:pt x="1769" y="16413"/>
                    </a:cubicBezTo>
                    <a:cubicBezTo>
                      <a:pt x="2469" y="17146"/>
                      <a:pt x="3303" y="17747"/>
                      <a:pt x="4237" y="18181"/>
                    </a:cubicBezTo>
                    <a:lnTo>
                      <a:pt x="18181" y="4204"/>
                    </a:lnTo>
                    <a:lnTo>
                      <a:pt x="13978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5"/>
              <p:cNvSpPr/>
              <p:nvPr/>
            </p:nvSpPr>
            <p:spPr>
              <a:xfrm>
                <a:off x="5802650" y="1154600"/>
                <a:ext cx="105925" cy="105925"/>
              </a:xfrm>
              <a:custGeom>
                <a:rect b="b" l="l" r="r" t="t"/>
                <a:pathLst>
                  <a:path extrusionOk="0" h="4237" w="4237">
                    <a:moveTo>
                      <a:pt x="2135" y="1"/>
                    </a:moveTo>
                    <a:lnTo>
                      <a:pt x="1335" y="801"/>
                    </a:lnTo>
                    <a:lnTo>
                      <a:pt x="0" y="2135"/>
                    </a:lnTo>
                    <a:lnTo>
                      <a:pt x="2102" y="4237"/>
                    </a:lnTo>
                    <a:lnTo>
                      <a:pt x="3436" y="2903"/>
                    </a:lnTo>
                    <a:lnTo>
                      <a:pt x="4237" y="2102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5"/>
              <p:cNvSpPr/>
              <p:nvPr/>
            </p:nvSpPr>
            <p:spPr>
              <a:xfrm>
                <a:off x="4685175" y="1747525"/>
                <a:ext cx="630475" cy="628825"/>
              </a:xfrm>
              <a:custGeom>
                <a:rect b="b" l="l" r="r" t="t"/>
                <a:pathLst>
                  <a:path extrusionOk="0" h="25153" w="25219">
                    <a:moveTo>
                      <a:pt x="15545" y="1"/>
                    </a:moveTo>
                    <a:lnTo>
                      <a:pt x="101" y="15478"/>
                    </a:lnTo>
                    <a:cubicBezTo>
                      <a:pt x="101" y="15478"/>
                      <a:pt x="1" y="18514"/>
                      <a:pt x="3370" y="21883"/>
                    </a:cubicBezTo>
                    <a:cubicBezTo>
                      <a:pt x="6550" y="25063"/>
                      <a:pt x="9433" y="25152"/>
                      <a:pt x="9746" y="25152"/>
                    </a:cubicBezTo>
                    <a:cubicBezTo>
                      <a:pt x="9765" y="25152"/>
                      <a:pt x="9774" y="25152"/>
                      <a:pt x="9774" y="25152"/>
                    </a:cubicBezTo>
                    <a:lnTo>
                      <a:pt x="25219" y="9674"/>
                    </a:lnTo>
                    <a:lnTo>
                      <a:pt x="22784" y="7239"/>
                    </a:lnTo>
                    <a:lnTo>
                      <a:pt x="8640" y="21416"/>
                    </a:lnTo>
                    <a:lnTo>
                      <a:pt x="8507" y="21349"/>
                    </a:lnTo>
                    <a:cubicBezTo>
                      <a:pt x="6472" y="20382"/>
                      <a:pt x="4838" y="18747"/>
                      <a:pt x="3870" y="16746"/>
                    </a:cubicBezTo>
                    <a:lnTo>
                      <a:pt x="3837" y="16612"/>
                    </a:lnTo>
                    <a:lnTo>
                      <a:pt x="3937" y="16512"/>
                    </a:lnTo>
                    <a:lnTo>
                      <a:pt x="17980" y="2436"/>
                    </a:lnTo>
                    <a:lnTo>
                      <a:pt x="1554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5"/>
              <p:cNvSpPr/>
              <p:nvPr/>
            </p:nvSpPr>
            <p:spPr>
              <a:xfrm>
                <a:off x="5315625" y="1298050"/>
                <a:ext cx="449525" cy="449500"/>
              </a:xfrm>
              <a:custGeom>
                <a:rect b="b" l="l" r="r" t="t"/>
                <a:pathLst>
                  <a:path extrusionOk="0" h="17980" w="17981">
                    <a:moveTo>
                      <a:pt x="15879" y="0"/>
                    </a:moveTo>
                    <a:lnTo>
                      <a:pt x="15078" y="801"/>
                    </a:lnTo>
                    <a:lnTo>
                      <a:pt x="17180" y="2902"/>
                    </a:lnTo>
                    <a:lnTo>
                      <a:pt x="17980" y="2102"/>
                    </a:lnTo>
                    <a:lnTo>
                      <a:pt x="15879" y="0"/>
                    </a:lnTo>
                    <a:close/>
                    <a:moveTo>
                      <a:pt x="14778" y="1101"/>
                    </a:moveTo>
                    <a:lnTo>
                      <a:pt x="13110" y="2769"/>
                    </a:lnTo>
                    <a:cubicBezTo>
                      <a:pt x="12448" y="3439"/>
                      <a:pt x="11687" y="3687"/>
                      <a:pt x="10922" y="3687"/>
                    </a:cubicBezTo>
                    <a:cubicBezTo>
                      <a:pt x="8758" y="3687"/>
                      <a:pt x="6572" y="1701"/>
                      <a:pt x="6572" y="1701"/>
                    </a:cubicBezTo>
                    <a:lnTo>
                      <a:pt x="1" y="8273"/>
                    </a:lnTo>
                    <a:lnTo>
                      <a:pt x="2436" y="10708"/>
                    </a:lnTo>
                    <a:lnTo>
                      <a:pt x="7006" y="6138"/>
                    </a:lnTo>
                    <a:lnTo>
                      <a:pt x="7139" y="6204"/>
                    </a:lnTo>
                    <a:cubicBezTo>
                      <a:pt x="8340" y="6772"/>
                      <a:pt x="11209" y="9640"/>
                      <a:pt x="11776" y="10841"/>
                    </a:cubicBezTo>
                    <a:lnTo>
                      <a:pt x="11843" y="10975"/>
                    </a:lnTo>
                    <a:lnTo>
                      <a:pt x="11709" y="11075"/>
                    </a:lnTo>
                    <a:lnTo>
                      <a:pt x="7239" y="15578"/>
                    </a:lnTo>
                    <a:lnTo>
                      <a:pt x="9708" y="17980"/>
                    </a:lnTo>
                    <a:lnTo>
                      <a:pt x="16246" y="11408"/>
                    </a:lnTo>
                    <a:cubicBezTo>
                      <a:pt x="16246" y="11408"/>
                      <a:pt x="12643" y="7405"/>
                      <a:pt x="15212" y="4870"/>
                    </a:cubicBezTo>
                    <a:lnTo>
                      <a:pt x="16880" y="3202"/>
                    </a:lnTo>
                    <a:lnTo>
                      <a:pt x="14778" y="110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5"/>
              <p:cNvSpPr/>
              <p:nvPr/>
            </p:nvSpPr>
            <p:spPr>
              <a:xfrm>
                <a:off x="5720100" y="1215475"/>
                <a:ext cx="127600" cy="128450"/>
              </a:xfrm>
              <a:custGeom>
                <a:rect b="b" l="l" r="r" t="t"/>
                <a:pathLst>
                  <a:path extrusionOk="0" h="5138" w="5104">
                    <a:moveTo>
                      <a:pt x="1101" y="1902"/>
                    </a:moveTo>
                    <a:lnTo>
                      <a:pt x="801" y="2202"/>
                    </a:lnTo>
                    <a:lnTo>
                      <a:pt x="824" y="2226"/>
                    </a:lnTo>
                    <a:lnTo>
                      <a:pt x="1127" y="1928"/>
                    </a:lnTo>
                    <a:lnTo>
                      <a:pt x="1101" y="1902"/>
                    </a:lnTo>
                    <a:close/>
                    <a:moveTo>
                      <a:pt x="3036" y="1"/>
                    </a:moveTo>
                    <a:lnTo>
                      <a:pt x="2202" y="835"/>
                    </a:lnTo>
                    <a:lnTo>
                      <a:pt x="4295" y="2895"/>
                    </a:lnTo>
                    <a:lnTo>
                      <a:pt x="4295" y="2895"/>
                    </a:lnTo>
                    <a:lnTo>
                      <a:pt x="5104" y="2069"/>
                    </a:lnTo>
                    <a:lnTo>
                      <a:pt x="3036" y="1"/>
                    </a:lnTo>
                    <a:close/>
                    <a:moveTo>
                      <a:pt x="4295" y="2895"/>
                    </a:moveTo>
                    <a:lnTo>
                      <a:pt x="3999" y="3199"/>
                    </a:lnTo>
                    <a:lnTo>
                      <a:pt x="4003" y="3203"/>
                    </a:lnTo>
                    <a:lnTo>
                      <a:pt x="4303" y="2903"/>
                    </a:lnTo>
                    <a:lnTo>
                      <a:pt x="4295" y="2895"/>
                    </a:lnTo>
                    <a:close/>
                    <a:moveTo>
                      <a:pt x="1935" y="1135"/>
                    </a:moveTo>
                    <a:lnTo>
                      <a:pt x="1127" y="1928"/>
                    </a:lnTo>
                    <a:lnTo>
                      <a:pt x="3202" y="4004"/>
                    </a:lnTo>
                    <a:lnTo>
                      <a:pt x="2902" y="4304"/>
                    </a:lnTo>
                    <a:lnTo>
                      <a:pt x="824" y="2226"/>
                    </a:lnTo>
                    <a:lnTo>
                      <a:pt x="0" y="3036"/>
                    </a:lnTo>
                    <a:lnTo>
                      <a:pt x="2102" y="5138"/>
                    </a:lnTo>
                    <a:lnTo>
                      <a:pt x="3999" y="3199"/>
                    </a:lnTo>
                    <a:lnTo>
                      <a:pt x="1935" y="113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5"/>
              <p:cNvSpPr/>
              <p:nvPr/>
            </p:nvSpPr>
            <p:spPr>
              <a:xfrm>
                <a:off x="4674700" y="1118275"/>
                <a:ext cx="148575" cy="125200"/>
              </a:xfrm>
              <a:custGeom>
                <a:rect b="b" l="l" r="r" t="t"/>
                <a:pathLst>
                  <a:path extrusionOk="0" h="5008" w="5943">
                    <a:moveTo>
                      <a:pt x="4313" y="1"/>
                    </a:moveTo>
                    <a:cubicBezTo>
                      <a:pt x="4047" y="1"/>
                      <a:pt x="3770" y="105"/>
                      <a:pt x="3522" y="353"/>
                    </a:cubicBezTo>
                    <a:lnTo>
                      <a:pt x="820" y="3055"/>
                    </a:lnTo>
                    <a:cubicBezTo>
                      <a:pt x="1" y="3874"/>
                      <a:pt x="754" y="5008"/>
                      <a:pt x="1631" y="5008"/>
                    </a:cubicBezTo>
                    <a:cubicBezTo>
                      <a:pt x="1896" y="5008"/>
                      <a:pt x="2173" y="4904"/>
                      <a:pt x="2421" y="4656"/>
                    </a:cubicBezTo>
                    <a:lnTo>
                      <a:pt x="2721" y="4356"/>
                    </a:lnTo>
                    <a:lnTo>
                      <a:pt x="1921" y="3555"/>
                    </a:lnTo>
                    <a:lnTo>
                      <a:pt x="4022" y="1454"/>
                    </a:lnTo>
                    <a:lnTo>
                      <a:pt x="4823" y="2254"/>
                    </a:lnTo>
                    <a:lnTo>
                      <a:pt x="5123" y="1954"/>
                    </a:lnTo>
                    <a:cubicBezTo>
                      <a:pt x="5943" y="1135"/>
                      <a:pt x="5190" y="1"/>
                      <a:pt x="43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5"/>
              <p:cNvSpPr/>
              <p:nvPr/>
            </p:nvSpPr>
            <p:spPr>
              <a:xfrm>
                <a:off x="4894500" y="1325550"/>
                <a:ext cx="1052450" cy="1050800"/>
              </a:xfrm>
              <a:custGeom>
                <a:rect b="b" l="l" r="r" t="t"/>
                <a:pathLst>
                  <a:path extrusionOk="0" h="42032" w="42098">
                    <a:moveTo>
                      <a:pt x="9807" y="5071"/>
                    </a:moveTo>
                    <a:lnTo>
                      <a:pt x="9941" y="5171"/>
                    </a:lnTo>
                    <a:lnTo>
                      <a:pt x="14411" y="9641"/>
                    </a:lnTo>
                    <a:lnTo>
                      <a:pt x="16846" y="12076"/>
                    </a:lnTo>
                    <a:lnTo>
                      <a:pt x="17146" y="12376"/>
                    </a:lnTo>
                    <a:lnTo>
                      <a:pt x="21349" y="16613"/>
                    </a:lnTo>
                    <a:lnTo>
                      <a:pt x="21649" y="16880"/>
                    </a:lnTo>
                    <a:lnTo>
                      <a:pt x="24084" y="19315"/>
                    </a:lnTo>
                    <a:lnTo>
                      <a:pt x="38261" y="33491"/>
                    </a:lnTo>
                    <a:lnTo>
                      <a:pt x="38228" y="33625"/>
                    </a:lnTo>
                    <a:cubicBezTo>
                      <a:pt x="37761" y="34626"/>
                      <a:pt x="37094" y="35560"/>
                      <a:pt x="36293" y="36327"/>
                    </a:cubicBezTo>
                    <a:cubicBezTo>
                      <a:pt x="35526" y="37127"/>
                      <a:pt x="34592" y="37761"/>
                      <a:pt x="33591" y="38228"/>
                    </a:cubicBezTo>
                    <a:lnTo>
                      <a:pt x="33458" y="38295"/>
                    </a:lnTo>
                    <a:lnTo>
                      <a:pt x="33358" y="38195"/>
                    </a:lnTo>
                    <a:lnTo>
                      <a:pt x="19281" y="24118"/>
                    </a:lnTo>
                    <a:lnTo>
                      <a:pt x="16846" y="21683"/>
                    </a:lnTo>
                    <a:lnTo>
                      <a:pt x="16546" y="21383"/>
                    </a:lnTo>
                    <a:lnTo>
                      <a:pt x="12343" y="17180"/>
                    </a:lnTo>
                    <a:lnTo>
                      <a:pt x="12042" y="16880"/>
                    </a:lnTo>
                    <a:lnTo>
                      <a:pt x="9607" y="14478"/>
                    </a:lnTo>
                    <a:lnTo>
                      <a:pt x="5004" y="9875"/>
                    </a:lnTo>
                    <a:lnTo>
                      <a:pt x="5071" y="9741"/>
                    </a:lnTo>
                    <a:cubicBezTo>
                      <a:pt x="5638" y="8540"/>
                      <a:pt x="8507" y="5705"/>
                      <a:pt x="9707" y="5138"/>
                    </a:cubicBezTo>
                    <a:lnTo>
                      <a:pt x="9807" y="5071"/>
                    </a:lnTo>
                    <a:close/>
                    <a:moveTo>
                      <a:pt x="2069" y="1"/>
                    </a:moveTo>
                    <a:lnTo>
                      <a:pt x="0" y="2102"/>
                    </a:lnTo>
                    <a:lnTo>
                      <a:pt x="1668" y="3770"/>
                    </a:lnTo>
                    <a:cubicBezTo>
                      <a:pt x="4203" y="6305"/>
                      <a:pt x="601" y="10308"/>
                      <a:pt x="601" y="10308"/>
                    </a:cubicBezTo>
                    <a:lnTo>
                      <a:pt x="7172" y="16880"/>
                    </a:lnTo>
                    <a:lnTo>
                      <a:pt x="9607" y="19315"/>
                    </a:lnTo>
                    <a:lnTo>
                      <a:pt x="9908" y="19615"/>
                    </a:lnTo>
                    <a:lnTo>
                      <a:pt x="14111" y="23818"/>
                    </a:lnTo>
                    <a:lnTo>
                      <a:pt x="14411" y="24118"/>
                    </a:lnTo>
                    <a:lnTo>
                      <a:pt x="16846" y="26553"/>
                    </a:lnTo>
                    <a:lnTo>
                      <a:pt x="32324" y="42031"/>
                    </a:lnTo>
                    <a:cubicBezTo>
                      <a:pt x="32324" y="42031"/>
                      <a:pt x="32333" y="42031"/>
                      <a:pt x="32352" y="42031"/>
                    </a:cubicBezTo>
                    <a:cubicBezTo>
                      <a:pt x="32665" y="42031"/>
                      <a:pt x="35548" y="41942"/>
                      <a:pt x="38728" y="38762"/>
                    </a:cubicBezTo>
                    <a:cubicBezTo>
                      <a:pt x="42097" y="35393"/>
                      <a:pt x="41997" y="32357"/>
                      <a:pt x="41997" y="32357"/>
                    </a:cubicBezTo>
                    <a:lnTo>
                      <a:pt x="26553" y="16880"/>
                    </a:lnTo>
                    <a:lnTo>
                      <a:pt x="24084" y="14478"/>
                    </a:lnTo>
                    <a:lnTo>
                      <a:pt x="23784" y="14178"/>
                    </a:lnTo>
                    <a:lnTo>
                      <a:pt x="19581" y="9941"/>
                    </a:lnTo>
                    <a:lnTo>
                      <a:pt x="19281" y="9641"/>
                    </a:lnTo>
                    <a:lnTo>
                      <a:pt x="16846" y="7206"/>
                    </a:lnTo>
                    <a:lnTo>
                      <a:pt x="10274" y="635"/>
                    </a:lnTo>
                    <a:cubicBezTo>
                      <a:pt x="10274" y="635"/>
                      <a:pt x="8117" y="2592"/>
                      <a:pt x="5954" y="2592"/>
                    </a:cubicBezTo>
                    <a:cubicBezTo>
                      <a:pt x="5183" y="2592"/>
                      <a:pt x="4411" y="2344"/>
                      <a:pt x="3736" y="1669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5"/>
              <p:cNvSpPr/>
              <p:nvPr/>
            </p:nvSpPr>
            <p:spPr>
              <a:xfrm>
                <a:off x="4722700" y="1154600"/>
                <a:ext cx="133475" cy="133450"/>
              </a:xfrm>
              <a:custGeom>
                <a:rect b="b" l="l" r="r" t="t"/>
                <a:pathLst>
                  <a:path extrusionOk="0" h="5338" w="5339">
                    <a:moveTo>
                      <a:pt x="2102" y="1"/>
                    </a:moveTo>
                    <a:lnTo>
                      <a:pt x="1" y="2102"/>
                    </a:lnTo>
                    <a:lnTo>
                      <a:pt x="801" y="2903"/>
                    </a:lnTo>
                    <a:lnTo>
                      <a:pt x="2136" y="4237"/>
                    </a:lnTo>
                    <a:lnTo>
                      <a:pt x="4204" y="2135"/>
                    </a:lnTo>
                    <a:lnTo>
                      <a:pt x="4504" y="2436"/>
                    </a:lnTo>
                    <a:lnTo>
                      <a:pt x="2436" y="4504"/>
                    </a:lnTo>
                    <a:lnTo>
                      <a:pt x="3237" y="5338"/>
                    </a:lnTo>
                    <a:lnTo>
                      <a:pt x="5338" y="3236"/>
                    </a:lnTo>
                    <a:lnTo>
                      <a:pt x="2903" y="801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5"/>
              <p:cNvSpPr/>
              <p:nvPr/>
            </p:nvSpPr>
            <p:spPr>
              <a:xfrm>
                <a:off x="5032925" y="1464825"/>
                <a:ext cx="805600" cy="806425"/>
              </a:xfrm>
              <a:custGeom>
                <a:rect b="b" l="l" r="r" t="t"/>
                <a:pathLst>
                  <a:path extrusionOk="0" h="32257" w="32224">
                    <a:moveTo>
                      <a:pt x="4204" y="0"/>
                    </a:moveTo>
                    <a:cubicBezTo>
                      <a:pt x="3070" y="634"/>
                      <a:pt x="635" y="3103"/>
                      <a:pt x="1" y="4203"/>
                    </a:cubicBezTo>
                    <a:lnTo>
                      <a:pt x="4337" y="8573"/>
                    </a:lnTo>
                    <a:lnTo>
                      <a:pt x="6772" y="11008"/>
                    </a:lnTo>
                    <a:lnTo>
                      <a:pt x="7072" y="11309"/>
                    </a:lnTo>
                    <a:lnTo>
                      <a:pt x="11309" y="15545"/>
                    </a:lnTo>
                    <a:lnTo>
                      <a:pt x="11609" y="15845"/>
                    </a:lnTo>
                    <a:lnTo>
                      <a:pt x="14044" y="18280"/>
                    </a:lnTo>
                    <a:lnTo>
                      <a:pt x="27987" y="32257"/>
                    </a:lnTo>
                    <a:cubicBezTo>
                      <a:pt x="29822" y="31323"/>
                      <a:pt x="31323" y="29855"/>
                      <a:pt x="32224" y="28021"/>
                    </a:cubicBezTo>
                    <a:lnTo>
                      <a:pt x="18247" y="14044"/>
                    </a:lnTo>
                    <a:lnTo>
                      <a:pt x="15812" y="11609"/>
                    </a:lnTo>
                    <a:lnTo>
                      <a:pt x="15545" y="11309"/>
                    </a:lnTo>
                    <a:lnTo>
                      <a:pt x="11309" y="7072"/>
                    </a:lnTo>
                    <a:lnTo>
                      <a:pt x="11009" y="6805"/>
                    </a:lnTo>
                    <a:lnTo>
                      <a:pt x="8574" y="437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5"/>
              <p:cNvSpPr/>
              <p:nvPr/>
            </p:nvSpPr>
            <p:spPr>
              <a:xfrm>
                <a:off x="4811950" y="1243825"/>
                <a:ext cx="127600" cy="127625"/>
              </a:xfrm>
              <a:custGeom>
                <a:rect b="b" l="l" r="r" t="t"/>
                <a:pathLst>
                  <a:path extrusionOk="0" h="5105" w="5104">
                    <a:moveTo>
                      <a:pt x="2869" y="768"/>
                    </a:moveTo>
                    <a:lnTo>
                      <a:pt x="2856" y="780"/>
                    </a:lnTo>
                    <a:lnTo>
                      <a:pt x="3158" y="1079"/>
                    </a:lnTo>
                    <a:lnTo>
                      <a:pt x="3169" y="1068"/>
                    </a:lnTo>
                    <a:lnTo>
                      <a:pt x="2869" y="768"/>
                    </a:lnTo>
                    <a:close/>
                    <a:moveTo>
                      <a:pt x="4178" y="2088"/>
                    </a:moveTo>
                    <a:lnTo>
                      <a:pt x="4265" y="2174"/>
                    </a:lnTo>
                    <a:lnTo>
                      <a:pt x="4270" y="2169"/>
                    </a:lnTo>
                    <a:lnTo>
                      <a:pt x="4178" y="2088"/>
                    </a:lnTo>
                    <a:close/>
                    <a:moveTo>
                      <a:pt x="2068" y="1"/>
                    </a:moveTo>
                    <a:lnTo>
                      <a:pt x="0" y="2069"/>
                    </a:lnTo>
                    <a:lnTo>
                      <a:pt x="777" y="2860"/>
                    </a:lnTo>
                    <a:lnTo>
                      <a:pt x="777" y="2860"/>
                    </a:lnTo>
                    <a:lnTo>
                      <a:pt x="2856" y="780"/>
                    </a:lnTo>
                    <a:lnTo>
                      <a:pt x="2068" y="1"/>
                    </a:lnTo>
                    <a:close/>
                    <a:moveTo>
                      <a:pt x="777" y="2860"/>
                    </a:moveTo>
                    <a:lnTo>
                      <a:pt x="767" y="2870"/>
                    </a:lnTo>
                    <a:lnTo>
                      <a:pt x="1068" y="3170"/>
                    </a:lnTo>
                    <a:lnTo>
                      <a:pt x="1075" y="3163"/>
                    </a:lnTo>
                    <a:lnTo>
                      <a:pt x="1075" y="3163"/>
                    </a:lnTo>
                    <a:lnTo>
                      <a:pt x="777" y="2860"/>
                    </a:lnTo>
                    <a:close/>
                    <a:moveTo>
                      <a:pt x="3158" y="1079"/>
                    </a:moveTo>
                    <a:lnTo>
                      <a:pt x="1075" y="3163"/>
                    </a:lnTo>
                    <a:lnTo>
                      <a:pt x="1075" y="3163"/>
                    </a:lnTo>
                    <a:lnTo>
                      <a:pt x="1868" y="3970"/>
                    </a:lnTo>
                    <a:lnTo>
                      <a:pt x="3970" y="1902"/>
                    </a:lnTo>
                    <a:lnTo>
                      <a:pt x="4178" y="2088"/>
                    </a:lnTo>
                    <a:lnTo>
                      <a:pt x="3158" y="1079"/>
                    </a:lnTo>
                    <a:close/>
                    <a:moveTo>
                      <a:pt x="4265" y="2174"/>
                    </a:moveTo>
                    <a:lnTo>
                      <a:pt x="2168" y="4271"/>
                    </a:lnTo>
                    <a:lnTo>
                      <a:pt x="3002" y="5104"/>
                    </a:lnTo>
                    <a:lnTo>
                      <a:pt x="5104" y="3003"/>
                    </a:lnTo>
                    <a:lnTo>
                      <a:pt x="4265" y="21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2" name="Google Shape;1122;p35"/>
            <p:cNvGrpSpPr/>
            <p:nvPr/>
          </p:nvGrpSpPr>
          <p:grpSpPr>
            <a:xfrm rot="1378338">
              <a:off x="745090" y="2424715"/>
              <a:ext cx="1410671" cy="1384480"/>
              <a:chOff x="4674700" y="1118275"/>
              <a:chExt cx="1281875" cy="1258075"/>
            </a:xfrm>
          </p:grpSpPr>
          <p:sp>
            <p:nvSpPr>
              <p:cNvPr id="1123" name="Google Shape;1123;p35"/>
              <p:cNvSpPr/>
              <p:nvPr/>
            </p:nvSpPr>
            <p:spPr>
              <a:xfrm>
                <a:off x="5811750" y="1120325"/>
                <a:ext cx="144825" cy="123150"/>
              </a:xfrm>
              <a:custGeom>
                <a:rect b="b" l="l" r="r" t="t"/>
                <a:pathLst>
                  <a:path extrusionOk="0" h="4926" w="5793">
                    <a:moveTo>
                      <a:pt x="1551" y="0"/>
                    </a:moveTo>
                    <a:cubicBezTo>
                      <a:pt x="702" y="0"/>
                      <a:pt x="0" y="1038"/>
                      <a:pt x="704" y="1872"/>
                    </a:cubicBezTo>
                    <a:lnTo>
                      <a:pt x="1004" y="2172"/>
                    </a:lnTo>
                    <a:lnTo>
                      <a:pt x="1805" y="1372"/>
                    </a:lnTo>
                    <a:lnTo>
                      <a:pt x="3873" y="3473"/>
                    </a:lnTo>
                    <a:lnTo>
                      <a:pt x="3072" y="4274"/>
                    </a:lnTo>
                    <a:lnTo>
                      <a:pt x="3372" y="4574"/>
                    </a:lnTo>
                    <a:cubicBezTo>
                      <a:pt x="3621" y="4822"/>
                      <a:pt x="3897" y="4926"/>
                      <a:pt x="4163" y="4926"/>
                    </a:cubicBezTo>
                    <a:cubicBezTo>
                      <a:pt x="5040" y="4926"/>
                      <a:pt x="5793" y="3792"/>
                      <a:pt x="4974" y="2973"/>
                    </a:cubicBezTo>
                    <a:lnTo>
                      <a:pt x="2272" y="271"/>
                    </a:lnTo>
                    <a:cubicBezTo>
                      <a:pt x="2038" y="81"/>
                      <a:pt x="1789" y="0"/>
                      <a:pt x="15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5"/>
              <p:cNvSpPr/>
              <p:nvPr/>
            </p:nvSpPr>
            <p:spPr>
              <a:xfrm>
                <a:off x="5384025" y="1464825"/>
                <a:ext cx="214325" cy="214350"/>
              </a:xfrm>
              <a:custGeom>
                <a:rect b="b" l="l" r="r" t="t"/>
                <a:pathLst>
                  <a:path extrusionOk="0" h="8574" w="8573">
                    <a:moveTo>
                      <a:pt x="4370" y="0"/>
                    </a:moveTo>
                    <a:lnTo>
                      <a:pt x="0" y="4370"/>
                    </a:lnTo>
                    <a:lnTo>
                      <a:pt x="4203" y="8573"/>
                    </a:lnTo>
                    <a:lnTo>
                      <a:pt x="8573" y="4203"/>
                    </a:lnTo>
                    <a:cubicBezTo>
                      <a:pt x="7939" y="3103"/>
                      <a:pt x="5504" y="634"/>
                      <a:pt x="43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5"/>
              <p:cNvSpPr/>
              <p:nvPr/>
            </p:nvSpPr>
            <p:spPr>
              <a:xfrm>
                <a:off x="4792750" y="1815900"/>
                <a:ext cx="454525" cy="454525"/>
              </a:xfrm>
              <a:custGeom>
                <a:rect b="b" l="l" r="r" t="t"/>
                <a:pathLst>
                  <a:path extrusionOk="0" h="18181" w="18181">
                    <a:moveTo>
                      <a:pt x="13978" y="1"/>
                    </a:moveTo>
                    <a:lnTo>
                      <a:pt x="1" y="13978"/>
                    </a:lnTo>
                    <a:cubicBezTo>
                      <a:pt x="435" y="14878"/>
                      <a:pt x="1035" y="15712"/>
                      <a:pt x="1769" y="16413"/>
                    </a:cubicBezTo>
                    <a:cubicBezTo>
                      <a:pt x="2469" y="17146"/>
                      <a:pt x="3303" y="17747"/>
                      <a:pt x="4237" y="18181"/>
                    </a:cubicBezTo>
                    <a:lnTo>
                      <a:pt x="18181" y="4204"/>
                    </a:lnTo>
                    <a:lnTo>
                      <a:pt x="1397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5"/>
              <p:cNvSpPr/>
              <p:nvPr/>
            </p:nvSpPr>
            <p:spPr>
              <a:xfrm>
                <a:off x="5802650" y="1154600"/>
                <a:ext cx="105925" cy="105925"/>
              </a:xfrm>
              <a:custGeom>
                <a:rect b="b" l="l" r="r" t="t"/>
                <a:pathLst>
                  <a:path extrusionOk="0" h="4237" w="4237">
                    <a:moveTo>
                      <a:pt x="2135" y="1"/>
                    </a:moveTo>
                    <a:lnTo>
                      <a:pt x="1335" y="801"/>
                    </a:lnTo>
                    <a:lnTo>
                      <a:pt x="0" y="2135"/>
                    </a:lnTo>
                    <a:lnTo>
                      <a:pt x="2102" y="4237"/>
                    </a:lnTo>
                    <a:lnTo>
                      <a:pt x="3436" y="2903"/>
                    </a:lnTo>
                    <a:lnTo>
                      <a:pt x="4237" y="2102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5"/>
              <p:cNvSpPr/>
              <p:nvPr/>
            </p:nvSpPr>
            <p:spPr>
              <a:xfrm>
                <a:off x="4685175" y="1747525"/>
                <a:ext cx="630475" cy="628825"/>
              </a:xfrm>
              <a:custGeom>
                <a:rect b="b" l="l" r="r" t="t"/>
                <a:pathLst>
                  <a:path extrusionOk="0" h="25153" w="25219">
                    <a:moveTo>
                      <a:pt x="15545" y="1"/>
                    </a:moveTo>
                    <a:lnTo>
                      <a:pt x="101" y="15478"/>
                    </a:lnTo>
                    <a:cubicBezTo>
                      <a:pt x="101" y="15478"/>
                      <a:pt x="1" y="18514"/>
                      <a:pt x="3370" y="21883"/>
                    </a:cubicBezTo>
                    <a:cubicBezTo>
                      <a:pt x="6550" y="25063"/>
                      <a:pt x="9433" y="25152"/>
                      <a:pt x="9746" y="25152"/>
                    </a:cubicBezTo>
                    <a:cubicBezTo>
                      <a:pt x="9765" y="25152"/>
                      <a:pt x="9774" y="25152"/>
                      <a:pt x="9774" y="25152"/>
                    </a:cubicBezTo>
                    <a:lnTo>
                      <a:pt x="25219" y="9674"/>
                    </a:lnTo>
                    <a:lnTo>
                      <a:pt x="22784" y="7239"/>
                    </a:lnTo>
                    <a:lnTo>
                      <a:pt x="8640" y="21416"/>
                    </a:lnTo>
                    <a:lnTo>
                      <a:pt x="8507" y="21349"/>
                    </a:lnTo>
                    <a:cubicBezTo>
                      <a:pt x="6472" y="20382"/>
                      <a:pt x="4838" y="18747"/>
                      <a:pt x="3870" y="16746"/>
                    </a:cubicBezTo>
                    <a:lnTo>
                      <a:pt x="3837" y="16612"/>
                    </a:lnTo>
                    <a:lnTo>
                      <a:pt x="3937" y="16512"/>
                    </a:lnTo>
                    <a:lnTo>
                      <a:pt x="17980" y="2436"/>
                    </a:lnTo>
                    <a:lnTo>
                      <a:pt x="155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5"/>
              <p:cNvSpPr/>
              <p:nvPr/>
            </p:nvSpPr>
            <p:spPr>
              <a:xfrm>
                <a:off x="5315625" y="1298050"/>
                <a:ext cx="449525" cy="449500"/>
              </a:xfrm>
              <a:custGeom>
                <a:rect b="b" l="l" r="r" t="t"/>
                <a:pathLst>
                  <a:path extrusionOk="0" h="17980" w="17981">
                    <a:moveTo>
                      <a:pt x="15879" y="0"/>
                    </a:moveTo>
                    <a:lnTo>
                      <a:pt x="15078" y="801"/>
                    </a:lnTo>
                    <a:lnTo>
                      <a:pt x="17180" y="2902"/>
                    </a:lnTo>
                    <a:lnTo>
                      <a:pt x="17980" y="2102"/>
                    </a:lnTo>
                    <a:lnTo>
                      <a:pt x="15879" y="0"/>
                    </a:lnTo>
                    <a:close/>
                    <a:moveTo>
                      <a:pt x="14778" y="1101"/>
                    </a:moveTo>
                    <a:lnTo>
                      <a:pt x="13110" y="2769"/>
                    </a:lnTo>
                    <a:cubicBezTo>
                      <a:pt x="12448" y="3439"/>
                      <a:pt x="11687" y="3687"/>
                      <a:pt x="10922" y="3687"/>
                    </a:cubicBezTo>
                    <a:cubicBezTo>
                      <a:pt x="8758" y="3687"/>
                      <a:pt x="6572" y="1701"/>
                      <a:pt x="6572" y="1701"/>
                    </a:cubicBezTo>
                    <a:lnTo>
                      <a:pt x="1" y="8273"/>
                    </a:lnTo>
                    <a:lnTo>
                      <a:pt x="2436" y="10708"/>
                    </a:lnTo>
                    <a:lnTo>
                      <a:pt x="7006" y="6138"/>
                    </a:lnTo>
                    <a:lnTo>
                      <a:pt x="7139" y="6204"/>
                    </a:lnTo>
                    <a:cubicBezTo>
                      <a:pt x="8340" y="6772"/>
                      <a:pt x="11209" y="9640"/>
                      <a:pt x="11776" y="10841"/>
                    </a:cubicBezTo>
                    <a:lnTo>
                      <a:pt x="11843" y="10975"/>
                    </a:lnTo>
                    <a:lnTo>
                      <a:pt x="11709" y="11075"/>
                    </a:lnTo>
                    <a:lnTo>
                      <a:pt x="7239" y="15578"/>
                    </a:lnTo>
                    <a:lnTo>
                      <a:pt x="9708" y="17980"/>
                    </a:lnTo>
                    <a:lnTo>
                      <a:pt x="16246" y="11408"/>
                    </a:lnTo>
                    <a:cubicBezTo>
                      <a:pt x="16246" y="11408"/>
                      <a:pt x="12643" y="7405"/>
                      <a:pt x="15212" y="4870"/>
                    </a:cubicBezTo>
                    <a:lnTo>
                      <a:pt x="16880" y="3202"/>
                    </a:lnTo>
                    <a:lnTo>
                      <a:pt x="14778" y="1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5"/>
              <p:cNvSpPr/>
              <p:nvPr/>
            </p:nvSpPr>
            <p:spPr>
              <a:xfrm>
                <a:off x="5720100" y="1215475"/>
                <a:ext cx="127600" cy="128450"/>
              </a:xfrm>
              <a:custGeom>
                <a:rect b="b" l="l" r="r" t="t"/>
                <a:pathLst>
                  <a:path extrusionOk="0" h="5138" w="5104">
                    <a:moveTo>
                      <a:pt x="1101" y="1902"/>
                    </a:moveTo>
                    <a:lnTo>
                      <a:pt x="801" y="2202"/>
                    </a:lnTo>
                    <a:lnTo>
                      <a:pt x="824" y="2226"/>
                    </a:lnTo>
                    <a:lnTo>
                      <a:pt x="1127" y="1928"/>
                    </a:lnTo>
                    <a:lnTo>
                      <a:pt x="1101" y="1902"/>
                    </a:lnTo>
                    <a:close/>
                    <a:moveTo>
                      <a:pt x="3036" y="1"/>
                    </a:moveTo>
                    <a:lnTo>
                      <a:pt x="2202" y="835"/>
                    </a:lnTo>
                    <a:lnTo>
                      <a:pt x="4295" y="2895"/>
                    </a:lnTo>
                    <a:lnTo>
                      <a:pt x="4295" y="2895"/>
                    </a:lnTo>
                    <a:lnTo>
                      <a:pt x="5104" y="2069"/>
                    </a:lnTo>
                    <a:lnTo>
                      <a:pt x="3036" y="1"/>
                    </a:lnTo>
                    <a:close/>
                    <a:moveTo>
                      <a:pt x="4295" y="2895"/>
                    </a:moveTo>
                    <a:lnTo>
                      <a:pt x="3999" y="3199"/>
                    </a:lnTo>
                    <a:lnTo>
                      <a:pt x="4003" y="3203"/>
                    </a:lnTo>
                    <a:lnTo>
                      <a:pt x="4303" y="2903"/>
                    </a:lnTo>
                    <a:lnTo>
                      <a:pt x="4295" y="2895"/>
                    </a:lnTo>
                    <a:close/>
                    <a:moveTo>
                      <a:pt x="1935" y="1135"/>
                    </a:moveTo>
                    <a:lnTo>
                      <a:pt x="1127" y="1928"/>
                    </a:lnTo>
                    <a:lnTo>
                      <a:pt x="3202" y="4004"/>
                    </a:lnTo>
                    <a:lnTo>
                      <a:pt x="2902" y="4304"/>
                    </a:lnTo>
                    <a:lnTo>
                      <a:pt x="824" y="2226"/>
                    </a:lnTo>
                    <a:lnTo>
                      <a:pt x="0" y="3036"/>
                    </a:lnTo>
                    <a:lnTo>
                      <a:pt x="2102" y="5138"/>
                    </a:lnTo>
                    <a:lnTo>
                      <a:pt x="3999" y="3199"/>
                    </a:lnTo>
                    <a:lnTo>
                      <a:pt x="1935" y="1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5"/>
              <p:cNvSpPr/>
              <p:nvPr/>
            </p:nvSpPr>
            <p:spPr>
              <a:xfrm>
                <a:off x="4674700" y="1118275"/>
                <a:ext cx="148575" cy="125200"/>
              </a:xfrm>
              <a:custGeom>
                <a:rect b="b" l="l" r="r" t="t"/>
                <a:pathLst>
                  <a:path extrusionOk="0" h="5008" w="5943">
                    <a:moveTo>
                      <a:pt x="4313" y="1"/>
                    </a:moveTo>
                    <a:cubicBezTo>
                      <a:pt x="4047" y="1"/>
                      <a:pt x="3770" y="105"/>
                      <a:pt x="3522" y="353"/>
                    </a:cubicBezTo>
                    <a:lnTo>
                      <a:pt x="820" y="3055"/>
                    </a:lnTo>
                    <a:cubicBezTo>
                      <a:pt x="1" y="3874"/>
                      <a:pt x="754" y="5008"/>
                      <a:pt x="1631" y="5008"/>
                    </a:cubicBezTo>
                    <a:cubicBezTo>
                      <a:pt x="1896" y="5008"/>
                      <a:pt x="2173" y="4904"/>
                      <a:pt x="2421" y="4656"/>
                    </a:cubicBezTo>
                    <a:lnTo>
                      <a:pt x="2721" y="4356"/>
                    </a:lnTo>
                    <a:lnTo>
                      <a:pt x="1921" y="3555"/>
                    </a:lnTo>
                    <a:lnTo>
                      <a:pt x="4022" y="1454"/>
                    </a:lnTo>
                    <a:lnTo>
                      <a:pt x="4823" y="2254"/>
                    </a:lnTo>
                    <a:lnTo>
                      <a:pt x="5123" y="1954"/>
                    </a:lnTo>
                    <a:cubicBezTo>
                      <a:pt x="5943" y="1135"/>
                      <a:pt x="5190" y="1"/>
                      <a:pt x="4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5"/>
              <p:cNvSpPr/>
              <p:nvPr/>
            </p:nvSpPr>
            <p:spPr>
              <a:xfrm>
                <a:off x="4894500" y="1325550"/>
                <a:ext cx="1052450" cy="1050800"/>
              </a:xfrm>
              <a:custGeom>
                <a:rect b="b" l="l" r="r" t="t"/>
                <a:pathLst>
                  <a:path extrusionOk="0" h="42032" w="42098">
                    <a:moveTo>
                      <a:pt x="9807" y="5071"/>
                    </a:moveTo>
                    <a:lnTo>
                      <a:pt x="9941" y="5171"/>
                    </a:lnTo>
                    <a:lnTo>
                      <a:pt x="14411" y="9641"/>
                    </a:lnTo>
                    <a:lnTo>
                      <a:pt x="16846" y="12076"/>
                    </a:lnTo>
                    <a:lnTo>
                      <a:pt x="17146" y="12376"/>
                    </a:lnTo>
                    <a:lnTo>
                      <a:pt x="21349" y="16613"/>
                    </a:lnTo>
                    <a:lnTo>
                      <a:pt x="21649" y="16880"/>
                    </a:lnTo>
                    <a:lnTo>
                      <a:pt x="24084" y="19315"/>
                    </a:lnTo>
                    <a:lnTo>
                      <a:pt x="38261" y="33491"/>
                    </a:lnTo>
                    <a:lnTo>
                      <a:pt x="38228" y="33625"/>
                    </a:lnTo>
                    <a:cubicBezTo>
                      <a:pt x="37761" y="34626"/>
                      <a:pt x="37094" y="35560"/>
                      <a:pt x="36293" y="36327"/>
                    </a:cubicBezTo>
                    <a:cubicBezTo>
                      <a:pt x="35526" y="37127"/>
                      <a:pt x="34592" y="37761"/>
                      <a:pt x="33591" y="38228"/>
                    </a:cubicBezTo>
                    <a:lnTo>
                      <a:pt x="33458" y="38295"/>
                    </a:lnTo>
                    <a:lnTo>
                      <a:pt x="33358" y="38195"/>
                    </a:lnTo>
                    <a:lnTo>
                      <a:pt x="19281" y="24118"/>
                    </a:lnTo>
                    <a:lnTo>
                      <a:pt x="16846" y="21683"/>
                    </a:lnTo>
                    <a:lnTo>
                      <a:pt x="16546" y="21383"/>
                    </a:lnTo>
                    <a:lnTo>
                      <a:pt x="12343" y="17180"/>
                    </a:lnTo>
                    <a:lnTo>
                      <a:pt x="12042" y="16880"/>
                    </a:lnTo>
                    <a:lnTo>
                      <a:pt x="9607" y="14478"/>
                    </a:lnTo>
                    <a:lnTo>
                      <a:pt x="5004" y="9875"/>
                    </a:lnTo>
                    <a:lnTo>
                      <a:pt x="5071" y="9741"/>
                    </a:lnTo>
                    <a:cubicBezTo>
                      <a:pt x="5638" y="8540"/>
                      <a:pt x="8507" y="5705"/>
                      <a:pt x="9707" y="5138"/>
                    </a:cubicBezTo>
                    <a:lnTo>
                      <a:pt x="9807" y="5071"/>
                    </a:lnTo>
                    <a:close/>
                    <a:moveTo>
                      <a:pt x="2069" y="1"/>
                    </a:moveTo>
                    <a:lnTo>
                      <a:pt x="0" y="2102"/>
                    </a:lnTo>
                    <a:lnTo>
                      <a:pt x="1668" y="3770"/>
                    </a:lnTo>
                    <a:cubicBezTo>
                      <a:pt x="4203" y="6305"/>
                      <a:pt x="601" y="10308"/>
                      <a:pt x="601" y="10308"/>
                    </a:cubicBezTo>
                    <a:lnTo>
                      <a:pt x="7172" y="16880"/>
                    </a:lnTo>
                    <a:lnTo>
                      <a:pt x="9607" y="19315"/>
                    </a:lnTo>
                    <a:lnTo>
                      <a:pt x="9908" y="19615"/>
                    </a:lnTo>
                    <a:lnTo>
                      <a:pt x="14111" y="23818"/>
                    </a:lnTo>
                    <a:lnTo>
                      <a:pt x="14411" y="24118"/>
                    </a:lnTo>
                    <a:lnTo>
                      <a:pt x="16846" y="26553"/>
                    </a:lnTo>
                    <a:lnTo>
                      <a:pt x="32324" y="42031"/>
                    </a:lnTo>
                    <a:cubicBezTo>
                      <a:pt x="32324" y="42031"/>
                      <a:pt x="32333" y="42031"/>
                      <a:pt x="32352" y="42031"/>
                    </a:cubicBezTo>
                    <a:cubicBezTo>
                      <a:pt x="32665" y="42031"/>
                      <a:pt x="35548" y="41942"/>
                      <a:pt x="38728" y="38762"/>
                    </a:cubicBezTo>
                    <a:cubicBezTo>
                      <a:pt x="42097" y="35393"/>
                      <a:pt x="41997" y="32357"/>
                      <a:pt x="41997" y="32357"/>
                    </a:cubicBezTo>
                    <a:lnTo>
                      <a:pt x="26553" y="16880"/>
                    </a:lnTo>
                    <a:lnTo>
                      <a:pt x="24084" y="14478"/>
                    </a:lnTo>
                    <a:lnTo>
                      <a:pt x="23784" y="14178"/>
                    </a:lnTo>
                    <a:lnTo>
                      <a:pt x="19581" y="9941"/>
                    </a:lnTo>
                    <a:lnTo>
                      <a:pt x="19281" y="9641"/>
                    </a:lnTo>
                    <a:lnTo>
                      <a:pt x="16846" y="7206"/>
                    </a:lnTo>
                    <a:lnTo>
                      <a:pt x="10274" y="635"/>
                    </a:lnTo>
                    <a:cubicBezTo>
                      <a:pt x="10274" y="635"/>
                      <a:pt x="8117" y="2592"/>
                      <a:pt x="5954" y="2592"/>
                    </a:cubicBezTo>
                    <a:cubicBezTo>
                      <a:pt x="5183" y="2592"/>
                      <a:pt x="4411" y="2344"/>
                      <a:pt x="3736" y="1669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5"/>
              <p:cNvSpPr/>
              <p:nvPr/>
            </p:nvSpPr>
            <p:spPr>
              <a:xfrm>
                <a:off x="4722700" y="1154600"/>
                <a:ext cx="133475" cy="133450"/>
              </a:xfrm>
              <a:custGeom>
                <a:rect b="b" l="l" r="r" t="t"/>
                <a:pathLst>
                  <a:path extrusionOk="0" h="5338" w="5339">
                    <a:moveTo>
                      <a:pt x="2102" y="1"/>
                    </a:moveTo>
                    <a:lnTo>
                      <a:pt x="1" y="2102"/>
                    </a:lnTo>
                    <a:lnTo>
                      <a:pt x="801" y="2903"/>
                    </a:lnTo>
                    <a:lnTo>
                      <a:pt x="2136" y="4237"/>
                    </a:lnTo>
                    <a:lnTo>
                      <a:pt x="4204" y="2135"/>
                    </a:lnTo>
                    <a:lnTo>
                      <a:pt x="4504" y="2436"/>
                    </a:lnTo>
                    <a:lnTo>
                      <a:pt x="2436" y="4504"/>
                    </a:lnTo>
                    <a:lnTo>
                      <a:pt x="3237" y="5338"/>
                    </a:lnTo>
                    <a:lnTo>
                      <a:pt x="5338" y="3236"/>
                    </a:lnTo>
                    <a:lnTo>
                      <a:pt x="2903" y="801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5"/>
              <p:cNvSpPr/>
              <p:nvPr/>
            </p:nvSpPr>
            <p:spPr>
              <a:xfrm>
                <a:off x="5032925" y="1464825"/>
                <a:ext cx="805600" cy="806425"/>
              </a:xfrm>
              <a:custGeom>
                <a:rect b="b" l="l" r="r" t="t"/>
                <a:pathLst>
                  <a:path extrusionOk="0" h="32257" w="32224">
                    <a:moveTo>
                      <a:pt x="4204" y="0"/>
                    </a:moveTo>
                    <a:cubicBezTo>
                      <a:pt x="3070" y="634"/>
                      <a:pt x="635" y="3103"/>
                      <a:pt x="1" y="4203"/>
                    </a:cubicBezTo>
                    <a:lnTo>
                      <a:pt x="4337" y="8573"/>
                    </a:lnTo>
                    <a:lnTo>
                      <a:pt x="6772" y="11008"/>
                    </a:lnTo>
                    <a:lnTo>
                      <a:pt x="7072" y="11309"/>
                    </a:lnTo>
                    <a:lnTo>
                      <a:pt x="11309" y="15545"/>
                    </a:lnTo>
                    <a:lnTo>
                      <a:pt x="11609" y="15845"/>
                    </a:lnTo>
                    <a:lnTo>
                      <a:pt x="14044" y="18280"/>
                    </a:lnTo>
                    <a:lnTo>
                      <a:pt x="27987" y="32257"/>
                    </a:lnTo>
                    <a:cubicBezTo>
                      <a:pt x="29822" y="31323"/>
                      <a:pt x="31323" y="29855"/>
                      <a:pt x="32224" y="28021"/>
                    </a:cubicBezTo>
                    <a:lnTo>
                      <a:pt x="18247" y="14044"/>
                    </a:lnTo>
                    <a:lnTo>
                      <a:pt x="15812" y="11609"/>
                    </a:lnTo>
                    <a:lnTo>
                      <a:pt x="15545" y="11309"/>
                    </a:lnTo>
                    <a:lnTo>
                      <a:pt x="11309" y="7072"/>
                    </a:lnTo>
                    <a:lnTo>
                      <a:pt x="11009" y="6805"/>
                    </a:lnTo>
                    <a:lnTo>
                      <a:pt x="8574" y="437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5"/>
              <p:cNvSpPr/>
              <p:nvPr/>
            </p:nvSpPr>
            <p:spPr>
              <a:xfrm>
                <a:off x="4811950" y="1243825"/>
                <a:ext cx="127600" cy="127625"/>
              </a:xfrm>
              <a:custGeom>
                <a:rect b="b" l="l" r="r" t="t"/>
                <a:pathLst>
                  <a:path extrusionOk="0" h="5105" w="5104">
                    <a:moveTo>
                      <a:pt x="2869" y="768"/>
                    </a:moveTo>
                    <a:lnTo>
                      <a:pt x="2856" y="780"/>
                    </a:lnTo>
                    <a:lnTo>
                      <a:pt x="3158" y="1079"/>
                    </a:lnTo>
                    <a:lnTo>
                      <a:pt x="3169" y="1068"/>
                    </a:lnTo>
                    <a:lnTo>
                      <a:pt x="2869" y="768"/>
                    </a:lnTo>
                    <a:close/>
                    <a:moveTo>
                      <a:pt x="4178" y="2088"/>
                    </a:moveTo>
                    <a:lnTo>
                      <a:pt x="4265" y="2174"/>
                    </a:lnTo>
                    <a:lnTo>
                      <a:pt x="4270" y="2169"/>
                    </a:lnTo>
                    <a:lnTo>
                      <a:pt x="4178" y="2088"/>
                    </a:lnTo>
                    <a:close/>
                    <a:moveTo>
                      <a:pt x="2068" y="1"/>
                    </a:moveTo>
                    <a:lnTo>
                      <a:pt x="0" y="2069"/>
                    </a:lnTo>
                    <a:lnTo>
                      <a:pt x="777" y="2860"/>
                    </a:lnTo>
                    <a:lnTo>
                      <a:pt x="777" y="2860"/>
                    </a:lnTo>
                    <a:lnTo>
                      <a:pt x="2856" y="780"/>
                    </a:lnTo>
                    <a:lnTo>
                      <a:pt x="2068" y="1"/>
                    </a:lnTo>
                    <a:close/>
                    <a:moveTo>
                      <a:pt x="777" y="2860"/>
                    </a:moveTo>
                    <a:lnTo>
                      <a:pt x="767" y="2870"/>
                    </a:lnTo>
                    <a:lnTo>
                      <a:pt x="1068" y="3170"/>
                    </a:lnTo>
                    <a:lnTo>
                      <a:pt x="1075" y="3163"/>
                    </a:lnTo>
                    <a:lnTo>
                      <a:pt x="1075" y="3163"/>
                    </a:lnTo>
                    <a:lnTo>
                      <a:pt x="777" y="2860"/>
                    </a:lnTo>
                    <a:close/>
                    <a:moveTo>
                      <a:pt x="3158" y="1079"/>
                    </a:moveTo>
                    <a:lnTo>
                      <a:pt x="1075" y="3163"/>
                    </a:lnTo>
                    <a:lnTo>
                      <a:pt x="1075" y="3163"/>
                    </a:lnTo>
                    <a:lnTo>
                      <a:pt x="1868" y="3970"/>
                    </a:lnTo>
                    <a:lnTo>
                      <a:pt x="3970" y="1902"/>
                    </a:lnTo>
                    <a:lnTo>
                      <a:pt x="4178" y="2088"/>
                    </a:lnTo>
                    <a:lnTo>
                      <a:pt x="3158" y="1079"/>
                    </a:lnTo>
                    <a:close/>
                    <a:moveTo>
                      <a:pt x="4265" y="2174"/>
                    </a:moveTo>
                    <a:lnTo>
                      <a:pt x="2168" y="4271"/>
                    </a:lnTo>
                    <a:lnTo>
                      <a:pt x="3002" y="5104"/>
                    </a:lnTo>
                    <a:lnTo>
                      <a:pt x="5104" y="3003"/>
                    </a:lnTo>
                    <a:lnTo>
                      <a:pt x="4265" y="21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5" name="Google Shape;1135;p35"/>
          <p:cNvGrpSpPr/>
          <p:nvPr/>
        </p:nvGrpSpPr>
        <p:grpSpPr>
          <a:xfrm>
            <a:off x="6240629" y="325585"/>
            <a:ext cx="1299182" cy="1252559"/>
            <a:chOff x="6966292" y="2776636"/>
            <a:chExt cx="1789014" cy="1734366"/>
          </a:xfrm>
        </p:grpSpPr>
        <p:grpSp>
          <p:nvGrpSpPr>
            <p:cNvPr id="1136" name="Google Shape;1136;p35"/>
            <p:cNvGrpSpPr/>
            <p:nvPr/>
          </p:nvGrpSpPr>
          <p:grpSpPr>
            <a:xfrm rot="-1030105">
              <a:off x="7135921" y="2960165"/>
              <a:ext cx="1449892" cy="1367258"/>
              <a:chOff x="1597150" y="1113575"/>
              <a:chExt cx="1299275" cy="1225225"/>
            </a:xfrm>
          </p:grpSpPr>
          <p:sp>
            <p:nvSpPr>
              <p:cNvPr id="1137" name="Google Shape;1137;p35"/>
              <p:cNvSpPr/>
              <p:nvPr/>
            </p:nvSpPr>
            <p:spPr>
              <a:xfrm>
                <a:off x="1901675" y="1781925"/>
                <a:ext cx="921375" cy="556875"/>
              </a:xfrm>
              <a:custGeom>
                <a:rect b="b" l="l" r="r" t="t"/>
                <a:pathLst>
                  <a:path extrusionOk="0" h="22275" w="36855">
                    <a:moveTo>
                      <a:pt x="13504" y="1760"/>
                    </a:moveTo>
                    <a:lnTo>
                      <a:pt x="21143" y="6497"/>
                    </a:lnTo>
                    <a:cubicBezTo>
                      <a:pt x="21277" y="6597"/>
                      <a:pt x="21410" y="6630"/>
                      <a:pt x="21577" y="6630"/>
                    </a:cubicBezTo>
                    <a:lnTo>
                      <a:pt x="35186" y="6630"/>
                    </a:lnTo>
                    <a:lnTo>
                      <a:pt x="35186" y="13202"/>
                    </a:lnTo>
                    <a:lnTo>
                      <a:pt x="28048" y="20307"/>
                    </a:lnTo>
                    <a:lnTo>
                      <a:pt x="8334" y="3828"/>
                    </a:lnTo>
                    <a:lnTo>
                      <a:pt x="13504" y="1760"/>
                    </a:lnTo>
                    <a:close/>
                    <a:moveTo>
                      <a:pt x="13592" y="1"/>
                    </a:moveTo>
                    <a:cubicBezTo>
                      <a:pt x="13494" y="1"/>
                      <a:pt x="13396" y="19"/>
                      <a:pt x="13304" y="59"/>
                    </a:cubicBezTo>
                    <a:lnTo>
                      <a:pt x="862" y="5029"/>
                    </a:lnTo>
                    <a:cubicBezTo>
                      <a:pt x="0" y="5415"/>
                      <a:pt x="382" y="6622"/>
                      <a:pt x="1183" y="6622"/>
                    </a:cubicBezTo>
                    <a:cubicBezTo>
                      <a:pt x="1282" y="6622"/>
                      <a:pt x="1386" y="6604"/>
                      <a:pt x="1496" y="6564"/>
                    </a:cubicBezTo>
                    <a:lnTo>
                      <a:pt x="6566" y="4562"/>
                    </a:lnTo>
                    <a:lnTo>
                      <a:pt x="27548" y="22075"/>
                    </a:lnTo>
                    <a:cubicBezTo>
                      <a:pt x="27714" y="22175"/>
                      <a:pt x="27881" y="22241"/>
                      <a:pt x="28081" y="22275"/>
                    </a:cubicBezTo>
                    <a:cubicBezTo>
                      <a:pt x="28315" y="22241"/>
                      <a:pt x="28515" y="22175"/>
                      <a:pt x="28682" y="22008"/>
                    </a:cubicBezTo>
                    <a:lnTo>
                      <a:pt x="36621" y="14169"/>
                    </a:lnTo>
                    <a:cubicBezTo>
                      <a:pt x="36754" y="14002"/>
                      <a:pt x="36854" y="13802"/>
                      <a:pt x="36854" y="13569"/>
                    </a:cubicBezTo>
                    <a:lnTo>
                      <a:pt x="36854" y="5796"/>
                    </a:lnTo>
                    <a:cubicBezTo>
                      <a:pt x="36854" y="5329"/>
                      <a:pt x="36487" y="4962"/>
                      <a:pt x="36020" y="4962"/>
                    </a:cubicBezTo>
                    <a:lnTo>
                      <a:pt x="21810" y="4962"/>
                    </a:lnTo>
                    <a:lnTo>
                      <a:pt x="14038" y="126"/>
                    </a:lnTo>
                    <a:cubicBezTo>
                      <a:pt x="13897" y="45"/>
                      <a:pt x="13743" y="1"/>
                      <a:pt x="1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5"/>
              <p:cNvSpPr/>
              <p:nvPr/>
            </p:nvSpPr>
            <p:spPr>
              <a:xfrm>
                <a:off x="1935225" y="1890525"/>
                <a:ext cx="798325" cy="349050"/>
              </a:xfrm>
              <a:custGeom>
                <a:rect b="b" l="l" r="r" t="t"/>
                <a:pathLst>
                  <a:path extrusionOk="0" h="13962" w="31933">
                    <a:moveTo>
                      <a:pt x="1237" y="1"/>
                    </a:moveTo>
                    <a:cubicBezTo>
                      <a:pt x="548" y="1"/>
                      <a:pt x="1" y="938"/>
                      <a:pt x="687" y="1519"/>
                    </a:cubicBezTo>
                    <a:lnTo>
                      <a:pt x="13697" y="12360"/>
                    </a:lnTo>
                    <a:cubicBezTo>
                      <a:pt x="13830" y="12460"/>
                      <a:pt x="13997" y="12527"/>
                      <a:pt x="14164" y="12527"/>
                    </a:cubicBezTo>
                    <a:lnTo>
                      <a:pt x="30676" y="13961"/>
                    </a:lnTo>
                    <a:lnTo>
                      <a:pt x="30742" y="13961"/>
                    </a:lnTo>
                    <a:cubicBezTo>
                      <a:pt x="30753" y="13962"/>
                      <a:pt x="30765" y="13962"/>
                      <a:pt x="30776" y="13962"/>
                    </a:cubicBezTo>
                    <a:cubicBezTo>
                      <a:pt x="31878" y="13962"/>
                      <a:pt x="31932" y="12326"/>
                      <a:pt x="30842" y="12293"/>
                    </a:cubicBezTo>
                    <a:lnTo>
                      <a:pt x="14564" y="10892"/>
                    </a:lnTo>
                    <a:lnTo>
                      <a:pt x="1788" y="218"/>
                    </a:lnTo>
                    <a:cubicBezTo>
                      <a:pt x="1608" y="66"/>
                      <a:pt x="1417" y="1"/>
                      <a:pt x="12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>
                <a:off x="2111050" y="1820900"/>
                <a:ext cx="717825" cy="277725"/>
              </a:xfrm>
              <a:custGeom>
                <a:rect b="b" l="l" r="r" t="t"/>
                <a:pathLst>
                  <a:path extrusionOk="0" h="11109" w="28713">
                    <a:moveTo>
                      <a:pt x="1229" y="0"/>
                    </a:moveTo>
                    <a:cubicBezTo>
                      <a:pt x="542" y="0"/>
                      <a:pt x="0" y="943"/>
                      <a:pt x="693" y="1502"/>
                    </a:cubicBezTo>
                    <a:lnTo>
                      <a:pt x="12201" y="10842"/>
                    </a:lnTo>
                    <a:cubicBezTo>
                      <a:pt x="12334" y="10942"/>
                      <a:pt x="12535" y="11009"/>
                      <a:pt x="12735" y="11009"/>
                    </a:cubicBezTo>
                    <a:lnTo>
                      <a:pt x="27595" y="11109"/>
                    </a:lnTo>
                    <a:lnTo>
                      <a:pt x="27595" y="11109"/>
                    </a:lnTo>
                    <a:cubicBezTo>
                      <a:pt x="28713" y="11093"/>
                      <a:pt x="28707" y="9441"/>
                      <a:pt x="27579" y="9441"/>
                    </a:cubicBezTo>
                    <a:lnTo>
                      <a:pt x="13002" y="9374"/>
                    </a:lnTo>
                    <a:lnTo>
                      <a:pt x="1760" y="201"/>
                    </a:lnTo>
                    <a:cubicBezTo>
                      <a:pt x="1586" y="60"/>
                      <a:pt x="1403" y="0"/>
                      <a:pt x="1229" y="0"/>
                    </a:cubicBezTo>
                    <a:close/>
                    <a:moveTo>
                      <a:pt x="27595" y="11109"/>
                    </a:moveTo>
                    <a:cubicBezTo>
                      <a:pt x="27590" y="11109"/>
                      <a:pt x="27584" y="11109"/>
                      <a:pt x="27579" y="11109"/>
                    </a:cubicBezTo>
                    <a:lnTo>
                      <a:pt x="27612" y="11109"/>
                    </a:lnTo>
                    <a:lnTo>
                      <a:pt x="27595" y="1110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5"/>
              <p:cNvSpPr/>
              <p:nvPr/>
            </p:nvSpPr>
            <p:spPr>
              <a:xfrm>
                <a:off x="2540325" y="1906175"/>
                <a:ext cx="173475" cy="320875"/>
              </a:xfrm>
              <a:custGeom>
                <a:rect b="b" l="l" r="r" t="t"/>
                <a:pathLst>
                  <a:path extrusionOk="0" h="12835" w="6939">
                    <a:moveTo>
                      <a:pt x="6105" y="1"/>
                    </a:moveTo>
                    <a:cubicBezTo>
                      <a:pt x="5688" y="1"/>
                      <a:pt x="5271" y="276"/>
                      <a:pt x="5271" y="826"/>
                    </a:cubicBezTo>
                    <a:lnTo>
                      <a:pt x="5271" y="6497"/>
                    </a:lnTo>
                    <a:lnTo>
                      <a:pt x="300" y="11434"/>
                    </a:lnTo>
                    <a:cubicBezTo>
                      <a:pt x="0" y="11734"/>
                      <a:pt x="0" y="12268"/>
                      <a:pt x="300" y="12601"/>
                    </a:cubicBezTo>
                    <a:cubicBezTo>
                      <a:pt x="467" y="12768"/>
                      <a:pt x="667" y="12835"/>
                      <a:pt x="901" y="12835"/>
                    </a:cubicBezTo>
                    <a:cubicBezTo>
                      <a:pt x="1134" y="12835"/>
                      <a:pt x="1335" y="12768"/>
                      <a:pt x="1501" y="12601"/>
                    </a:cubicBezTo>
                    <a:lnTo>
                      <a:pt x="6672" y="7431"/>
                    </a:lnTo>
                    <a:cubicBezTo>
                      <a:pt x="6838" y="7264"/>
                      <a:pt x="6905" y="7064"/>
                      <a:pt x="6939" y="6831"/>
                    </a:cubicBezTo>
                    <a:lnTo>
                      <a:pt x="6939" y="826"/>
                    </a:lnTo>
                    <a:cubicBezTo>
                      <a:pt x="6939" y="276"/>
                      <a:pt x="6522" y="1"/>
                      <a:pt x="61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5"/>
              <p:cNvSpPr/>
              <p:nvPr/>
            </p:nvSpPr>
            <p:spPr>
              <a:xfrm>
                <a:off x="1869000" y="1568225"/>
                <a:ext cx="434500" cy="358625"/>
              </a:xfrm>
              <a:custGeom>
                <a:rect b="b" l="l" r="r" t="t"/>
                <a:pathLst>
                  <a:path extrusionOk="0" h="14345" w="17380">
                    <a:moveTo>
                      <a:pt x="11207" y="958"/>
                    </a:moveTo>
                    <a:cubicBezTo>
                      <a:pt x="11655" y="958"/>
                      <a:pt x="12076" y="1311"/>
                      <a:pt x="12076" y="1835"/>
                    </a:cubicBezTo>
                    <a:cubicBezTo>
                      <a:pt x="12076" y="2302"/>
                      <a:pt x="11676" y="2703"/>
                      <a:pt x="11209" y="2703"/>
                    </a:cubicBezTo>
                    <a:cubicBezTo>
                      <a:pt x="10442" y="2669"/>
                      <a:pt x="10075" y="1735"/>
                      <a:pt x="10608" y="1202"/>
                    </a:cubicBezTo>
                    <a:cubicBezTo>
                      <a:pt x="10788" y="1033"/>
                      <a:pt x="11000" y="958"/>
                      <a:pt x="11207" y="958"/>
                    </a:cubicBezTo>
                    <a:close/>
                    <a:moveTo>
                      <a:pt x="4240" y="3603"/>
                    </a:moveTo>
                    <a:cubicBezTo>
                      <a:pt x="4680" y="3603"/>
                      <a:pt x="5104" y="3954"/>
                      <a:pt x="5104" y="4471"/>
                    </a:cubicBezTo>
                    <a:cubicBezTo>
                      <a:pt x="5104" y="4938"/>
                      <a:pt x="4704" y="5338"/>
                      <a:pt x="4237" y="5338"/>
                    </a:cubicBezTo>
                    <a:cubicBezTo>
                      <a:pt x="3470" y="5338"/>
                      <a:pt x="3103" y="4404"/>
                      <a:pt x="3637" y="3870"/>
                    </a:cubicBezTo>
                    <a:cubicBezTo>
                      <a:pt x="3811" y="3685"/>
                      <a:pt x="4027" y="3603"/>
                      <a:pt x="4240" y="3603"/>
                    </a:cubicBezTo>
                    <a:close/>
                    <a:moveTo>
                      <a:pt x="17380" y="1"/>
                    </a:moveTo>
                    <a:lnTo>
                      <a:pt x="5571" y="168"/>
                    </a:lnTo>
                    <a:lnTo>
                      <a:pt x="1" y="4804"/>
                    </a:lnTo>
                    <a:lnTo>
                      <a:pt x="4070" y="7973"/>
                    </a:lnTo>
                    <a:lnTo>
                      <a:pt x="2503" y="14344"/>
                    </a:lnTo>
                    <a:lnTo>
                      <a:pt x="12076" y="10508"/>
                    </a:lnTo>
                    <a:lnTo>
                      <a:pt x="13711" y="4371"/>
                    </a:lnTo>
                    <a:lnTo>
                      <a:pt x="17380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5"/>
              <p:cNvSpPr/>
              <p:nvPr/>
            </p:nvSpPr>
            <p:spPr>
              <a:xfrm>
                <a:off x="1597150" y="1113575"/>
                <a:ext cx="1088300" cy="768250"/>
              </a:xfrm>
              <a:custGeom>
                <a:rect b="b" l="l" r="r" t="t"/>
                <a:pathLst>
                  <a:path extrusionOk="0" h="30730" w="43532">
                    <a:moveTo>
                      <a:pt x="23751" y="708"/>
                    </a:moveTo>
                    <a:cubicBezTo>
                      <a:pt x="29888" y="708"/>
                      <a:pt x="35125" y="5978"/>
                      <a:pt x="37294" y="13483"/>
                    </a:cubicBezTo>
                    <a:lnTo>
                      <a:pt x="36860" y="13650"/>
                    </a:lnTo>
                    <a:cubicBezTo>
                      <a:pt x="34992" y="7179"/>
                      <a:pt x="30822" y="2375"/>
                      <a:pt x="25752" y="1375"/>
                    </a:cubicBezTo>
                    <a:lnTo>
                      <a:pt x="25752" y="1375"/>
                    </a:lnTo>
                    <a:cubicBezTo>
                      <a:pt x="27120" y="2275"/>
                      <a:pt x="28321" y="4110"/>
                      <a:pt x="29321" y="6712"/>
                    </a:cubicBezTo>
                    <a:cubicBezTo>
                      <a:pt x="30322" y="9614"/>
                      <a:pt x="30989" y="12649"/>
                      <a:pt x="31256" y="15718"/>
                    </a:cubicBezTo>
                    <a:lnTo>
                      <a:pt x="30822" y="15885"/>
                    </a:lnTo>
                    <a:cubicBezTo>
                      <a:pt x="29988" y="7412"/>
                      <a:pt x="27120" y="1175"/>
                      <a:pt x="23751" y="1175"/>
                    </a:cubicBezTo>
                    <a:cubicBezTo>
                      <a:pt x="20348" y="1175"/>
                      <a:pt x="17513" y="7446"/>
                      <a:pt x="16679" y="15918"/>
                    </a:cubicBezTo>
                    <a:lnTo>
                      <a:pt x="16179" y="16119"/>
                    </a:lnTo>
                    <a:cubicBezTo>
                      <a:pt x="16445" y="12916"/>
                      <a:pt x="17113" y="9747"/>
                      <a:pt x="18180" y="6712"/>
                    </a:cubicBezTo>
                    <a:cubicBezTo>
                      <a:pt x="19181" y="4110"/>
                      <a:pt x="20382" y="2275"/>
                      <a:pt x="21716" y="1375"/>
                    </a:cubicBezTo>
                    <a:lnTo>
                      <a:pt x="21716" y="1375"/>
                    </a:lnTo>
                    <a:cubicBezTo>
                      <a:pt x="15411" y="2642"/>
                      <a:pt x="10474" y="9781"/>
                      <a:pt x="9707" y="18720"/>
                    </a:cubicBezTo>
                    <a:lnTo>
                      <a:pt x="9240" y="18954"/>
                    </a:lnTo>
                    <a:cubicBezTo>
                      <a:pt x="9974" y="8713"/>
                      <a:pt x="16212" y="708"/>
                      <a:pt x="23751" y="708"/>
                    </a:cubicBezTo>
                    <a:close/>
                    <a:moveTo>
                      <a:pt x="14744" y="26226"/>
                    </a:moveTo>
                    <a:lnTo>
                      <a:pt x="14744" y="26226"/>
                    </a:lnTo>
                    <a:cubicBezTo>
                      <a:pt x="14633" y="26275"/>
                      <a:pt x="14522" y="26324"/>
                      <a:pt x="14411" y="26374"/>
                    </a:cubicBezTo>
                    <a:lnTo>
                      <a:pt x="14411" y="26374"/>
                    </a:lnTo>
                    <a:lnTo>
                      <a:pt x="14411" y="26393"/>
                    </a:lnTo>
                    <a:lnTo>
                      <a:pt x="14744" y="26226"/>
                    </a:lnTo>
                    <a:close/>
                    <a:moveTo>
                      <a:pt x="23726" y="0"/>
                    </a:moveTo>
                    <a:cubicBezTo>
                      <a:pt x="21373" y="0"/>
                      <a:pt x="18970" y="418"/>
                      <a:pt x="16612" y="1308"/>
                    </a:cubicBezTo>
                    <a:cubicBezTo>
                      <a:pt x="4770" y="5811"/>
                      <a:pt x="0" y="19988"/>
                      <a:pt x="6705" y="30729"/>
                    </a:cubicBezTo>
                    <a:cubicBezTo>
                      <a:pt x="9139" y="29031"/>
                      <a:pt x="11728" y="27580"/>
                      <a:pt x="14411" y="26374"/>
                    </a:cubicBezTo>
                    <a:lnTo>
                      <a:pt x="14411" y="26374"/>
                    </a:lnTo>
                    <a:lnTo>
                      <a:pt x="14411" y="26326"/>
                    </a:lnTo>
                    <a:lnTo>
                      <a:pt x="10108" y="22990"/>
                    </a:lnTo>
                    <a:lnTo>
                      <a:pt x="16279" y="17887"/>
                    </a:lnTo>
                    <a:lnTo>
                      <a:pt x="29288" y="17720"/>
                    </a:lnTo>
                    <a:lnTo>
                      <a:pt x="25185" y="22590"/>
                    </a:lnTo>
                    <a:lnTo>
                      <a:pt x="24851" y="22690"/>
                    </a:lnTo>
                    <a:cubicBezTo>
                      <a:pt x="26953" y="22123"/>
                      <a:pt x="29088" y="21689"/>
                      <a:pt x="31256" y="21356"/>
                    </a:cubicBezTo>
                    <a:lnTo>
                      <a:pt x="31256" y="21322"/>
                    </a:lnTo>
                    <a:lnTo>
                      <a:pt x="43531" y="16752"/>
                    </a:lnTo>
                    <a:cubicBezTo>
                      <a:pt x="41848" y="6761"/>
                      <a:pt x="33190" y="0"/>
                      <a:pt x="23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5"/>
              <p:cNvSpPr/>
              <p:nvPr/>
            </p:nvSpPr>
            <p:spPr>
              <a:xfrm>
                <a:off x="2448575" y="1547375"/>
                <a:ext cx="447850" cy="97100"/>
              </a:xfrm>
              <a:custGeom>
                <a:rect b="b" l="l" r="r" t="t"/>
                <a:pathLst>
                  <a:path extrusionOk="0" h="3884" w="17914">
                    <a:moveTo>
                      <a:pt x="10242" y="1"/>
                    </a:moveTo>
                    <a:lnTo>
                      <a:pt x="1" y="3837"/>
                    </a:lnTo>
                    <a:cubicBezTo>
                      <a:pt x="1041" y="3855"/>
                      <a:pt x="2729" y="3883"/>
                      <a:pt x="4662" y="3883"/>
                    </a:cubicBezTo>
                    <a:cubicBezTo>
                      <a:pt x="6264" y="3883"/>
                      <a:pt x="8033" y="3864"/>
                      <a:pt x="9741" y="3804"/>
                    </a:cubicBezTo>
                    <a:cubicBezTo>
                      <a:pt x="14011" y="3637"/>
                      <a:pt x="17914" y="3170"/>
                      <a:pt x="17914" y="2069"/>
                    </a:cubicBezTo>
                    <a:lnTo>
                      <a:pt x="10242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4" name="Google Shape;1144;p35"/>
            <p:cNvGrpSpPr/>
            <p:nvPr/>
          </p:nvGrpSpPr>
          <p:grpSpPr>
            <a:xfrm rot="-1030105">
              <a:off x="7135784" y="2960215"/>
              <a:ext cx="1449892" cy="1367258"/>
              <a:chOff x="1597150" y="1113575"/>
              <a:chExt cx="1299275" cy="1225225"/>
            </a:xfrm>
          </p:grpSpPr>
          <p:sp>
            <p:nvSpPr>
              <p:cNvPr id="1145" name="Google Shape;1145;p35"/>
              <p:cNvSpPr/>
              <p:nvPr/>
            </p:nvSpPr>
            <p:spPr>
              <a:xfrm>
                <a:off x="1901675" y="1781925"/>
                <a:ext cx="921375" cy="556875"/>
              </a:xfrm>
              <a:custGeom>
                <a:rect b="b" l="l" r="r" t="t"/>
                <a:pathLst>
                  <a:path extrusionOk="0" h="22275" w="36855">
                    <a:moveTo>
                      <a:pt x="13504" y="1760"/>
                    </a:moveTo>
                    <a:lnTo>
                      <a:pt x="21143" y="6497"/>
                    </a:lnTo>
                    <a:cubicBezTo>
                      <a:pt x="21277" y="6597"/>
                      <a:pt x="21410" y="6630"/>
                      <a:pt x="21577" y="6630"/>
                    </a:cubicBezTo>
                    <a:lnTo>
                      <a:pt x="35186" y="6630"/>
                    </a:lnTo>
                    <a:lnTo>
                      <a:pt x="35186" y="13202"/>
                    </a:lnTo>
                    <a:lnTo>
                      <a:pt x="28048" y="20307"/>
                    </a:lnTo>
                    <a:lnTo>
                      <a:pt x="8334" y="3828"/>
                    </a:lnTo>
                    <a:lnTo>
                      <a:pt x="13504" y="1760"/>
                    </a:lnTo>
                    <a:close/>
                    <a:moveTo>
                      <a:pt x="13592" y="1"/>
                    </a:moveTo>
                    <a:cubicBezTo>
                      <a:pt x="13494" y="1"/>
                      <a:pt x="13396" y="19"/>
                      <a:pt x="13304" y="59"/>
                    </a:cubicBezTo>
                    <a:lnTo>
                      <a:pt x="862" y="5029"/>
                    </a:lnTo>
                    <a:cubicBezTo>
                      <a:pt x="0" y="5415"/>
                      <a:pt x="382" y="6622"/>
                      <a:pt x="1183" y="6622"/>
                    </a:cubicBezTo>
                    <a:cubicBezTo>
                      <a:pt x="1282" y="6622"/>
                      <a:pt x="1386" y="6604"/>
                      <a:pt x="1496" y="6564"/>
                    </a:cubicBezTo>
                    <a:lnTo>
                      <a:pt x="6566" y="4562"/>
                    </a:lnTo>
                    <a:lnTo>
                      <a:pt x="27548" y="22075"/>
                    </a:lnTo>
                    <a:cubicBezTo>
                      <a:pt x="27714" y="22175"/>
                      <a:pt x="27881" y="22241"/>
                      <a:pt x="28081" y="22275"/>
                    </a:cubicBezTo>
                    <a:cubicBezTo>
                      <a:pt x="28315" y="22241"/>
                      <a:pt x="28515" y="22175"/>
                      <a:pt x="28682" y="22008"/>
                    </a:cubicBezTo>
                    <a:lnTo>
                      <a:pt x="36621" y="14169"/>
                    </a:lnTo>
                    <a:cubicBezTo>
                      <a:pt x="36754" y="14002"/>
                      <a:pt x="36854" y="13802"/>
                      <a:pt x="36854" y="13569"/>
                    </a:cubicBezTo>
                    <a:lnTo>
                      <a:pt x="36854" y="5796"/>
                    </a:lnTo>
                    <a:cubicBezTo>
                      <a:pt x="36854" y="5329"/>
                      <a:pt x="36487" y="4962"/>
                      <a:pt x="36020" y="4962"/>
                    </a:cubicBezTo>
                    <a:lnTo>
                      <a:pt x="21810" y="4962"/>
                    </a:lnTo>
                    <a:lnTo>
                      <a:pt x="14038" y="126"/>
                    </a:lnTo>
                    <a:cubicBezTo>
                      <a:pt x="13897" y="45"/>
                      <a:pt x="13743" y="1"/>
                      <a:pt x="13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5"/>
              <p:cNvSpPr/>
              <p:nvPr/>
            </p:nvSpPr>
            <p:spPr>
              <a:xfrm>
                <a:off x="1935225" y="1890525"/>
                <a:ext cx="798325" cy="349050"/>
              </a:xfrm>
              <a:custGeom>
                <a:rect b="b" l="l" r="r" t="t"/>
                <a:pathLst>
                  <a:path extrusionOk="0" h="13962" w="31933">
                    <a:moveTo>
                      <a:pt x="1237" y="1"/>
                    </a:moveTo>
                    <a:cubicBezTo>
                      <a:pt x="548" y="1"/>
                      <a:pt x="1" y="938"/>
                      <a:pt x="687" y="1519"/>
                    </a:cubicBezTo>
                    <a:lnTo>
                      <a:pt x="13697" y="12360"/>
                    </a:lnTo>
                    <a:cubicBezTo>
                      <a:pt x="13830" y="12460"/>
                      <a:pt x="13997" y="12527"/>
                      <a:pt x="14164" y="12527"/>
                    </a:cubicBezTo>
                    <a:lnTo>
                      <a:pt x="30676" y="13961"/>
                    </a:lnTo>
                    <a:lnTo>
                      <a:pt x="30742" y="13961"/>
                    </a:lnTo>
                    <a:cubicBezTo>
                      <a:pt x="30753" y="13962"/>
                      <a:pt x="30765" y="13962"/>
                      <a:pt x="30776" y="13962"/>
                    </a:cubicBezTo>
                    <a:cubicBezTo>
                      <a:pt x="31878" y="13962"/>
                      <a:pt x="31932" y="12326"/>
                      <a:pt x="30842" y="12293"/>
                    </a:cubicBezTo>
                    <a:lnTo>
                      <a:pt x="14564" y="10892"/>
                    </a:lnTo>
                    <a:lnTo>
                      <a:pt x="1788" y="218"/>
                    </a:lnTo>
                    <a:cubicBezTo>
                      <a:pt x="1608" y="66"/>
                      <a:pt x="1417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5"/>
              <p:cNvSpPr/>
              <p:nvPr/>
            </p:nvSpPr>
            <p:spPr>
              <a:xfrm>
                <a:off x="2111050" y="1820900"/>
                <a:ext cx="717825" cy="277725"/>
              </a:xfrm>
              <a:custGeom>
                <a:rect b="b" l="l" r="r" t="t"/>
                <a:pathLst>
                  <a:path extrusionOk="0" h="11109" w="28713">
                    <a:moveTo>
                      <a:pt x="1229" y="0"/>
                    </a:moveTo>
                    <a:cubicBezTo>
                      <a:pt x="542" y="0"/>
                      <a:pt x="0" y="943"/>
                      <a:pt x="693" y="1502"/>
                    </a:cubicBezTo>
                    <a:lnTo>
                      <a:pt x="12201" y="10842"/>
                    </a:lnTo>
                    <a:cubicBezTo>
                      <a:pt x="12334" y="10942"/>
                      <a:pt x="12535" y="11009"/>
                      <a:pt x="12735" y="11009"/>
                    </a:cubicBezTo>
                    <a:lnTo>
                      <a:pt x="27595" y="11109"/>
                    </a:lnTo>
                    <a:lnTo>
                      <a:pt x="27595" y="11109"/>
                    </a:lnTo>
                    <a:cubicBezTo>
                      <a:pt x="28713" y="11093"/>
                      <a:pt x="28707" y="9441"/>
                      <a:pt x="27579" y="9441"/>
                    </a:cubicBezTo>
                    <a:lnTo>
                      <a:pt x="13002" y="9374"/>
                    </a:lnTo>
                    <a:lnTo>
                      <a:pt x="1760" y="201"/>
                    </a:lnTo>
                    <a:cubicBezTo>
                      <a:pt x="1586" y="60"/>
                      <a:pt x="1403" y="0"/>
                      <a:pt x="1229" y="0"/>
                    </a:cubicBezTo>
                    <a:close/>
                    <a:moveTo>
                      <a:pt x="27595" y="11109"/>
                    </a:moveTo>
                    <a:cubicBezTo>
                      <a:pt x="27590" y="11109"/>
                      <a:pt x="27584" y="11109"/>
                      <a:pt x="27579" y="11109"/>
                    </a:cubicBezTo>
                    <a:lnTo>
                      <a:pt x="27612" y="11109"/>
                    </a:lnTo>
                    <a:lnTo>
                      <a:pt x="27595" y="11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5"/>
              <p:cNvSpPr/>
              <p:nvPr/>
            </p:nvSpPr>
            <p:spPr>
              <a:xfrm>
                <a:off x="2540325" y="1906175"/>
                <a:ext cx="173475" cy="320875"/>
              </a:xfrm>
              <a:custGeom>
                <a:rect b="b" l="l" r="r" t="t"/>
                <a:pathLst>
                  <a:path extrusionOk="0" h="12835" w="6939">
                    <a:moveTo>
                      <a:pt x="6105" y="1"/>
                    </a:moveTo>
                    <a:cubicBezTo>
                      <a:pt x="5688" y="1"/>
                      <a:pt x="5271" y="276"/>
                      <a:pt x="5271" y="826"/>
                    </a:cubicBezTo>
                    <a:lnTo>
                      <a:pt x="5271" y="6497"/>
                    </a:lnTo>
                    <a:lnTo>
                      <a:pt x="300" y="11434"/>
                    </a:lnTo>
                    <a:cubicBezTo>
                      <a:pt x="0" y="11734"/>
                      <a:pt x="0" y="12268"/>
                      <a:pt x="300" y="12601"/>
                    </a:cubicBezTo>
                    <a:cubicBezTo>
                      <a:pt x="467" y="12768"/>
                      <a:pt x="667" y="12835"/>
                      <a:pt x="901" y="12835"/>
                    </a:cubicBezTo>
                    <a:cubicBezTo>
                      <a:pt x="1134" y="12835"/>
                      <a:pt x="1335" y="12768"/>
                      <a:pt x="1501" y="12601"/>
                    </a:cubicBezTo>
                    <a:lnTo>
                      <a:pt x="6672" y="7431"/>
                    </a:lnTo>
                    <a:cubicBezTo>
                      <a:pt x="6838" y="7264"/>
                      <a:pt x="6905" y="7064"/>
                      <a:pt x="6939" y="6831"/>
                    </a:cubicBezTo>
                    <a:lnTo>
                      <a:pt x="6939" y="826"/>
                    </a:lnTo>
                    <a:cubicBezTo>
                      <a:pt x="6939" y="276"/>
                      <a:pt x="6522" y="1"/>
                      <a:pt x="61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5"/>
              <p:cNvSpPr/>
              <p:nvPr/>
            </p:nvSpPr>
            <p:spPr>
              <a:xfrm>
                <a:off x="1869000" y="1568225"/>
                <a:ext cx="434500" cy="358625"/>
              </a:xfrm>
              <a:custGeom>
                <a:rect b="b" l="l" r="r" t="t"/>
                <a:pathLst>
                  <a:path extrusionOk="0" h="14345" w="17380">
                    <a:moveTo>
                      <a:pt x="11207" y="958"/>
                    </a:moveTo>
                    <a:cubicBezTo>
                      <a:pt x="11655" y="958"/>
                      <a:pt x="12076" y="1311"/>
                      <a:pt x="12076" y="1835"/>
                    </a:cubicBezTo>
                    <a:cubicBezTo>
                      <a:pt x="12076" y="2302"/>
                      <a:pt x="11676" y="2703"/>
                      <a:pt x="11209" y="2703"/>
                    </a:cubicBezTo>
                    <a:cubicBezTo>
                      <a:pt x="10442" y="2669"/>
                      <a:pt x="10075" y="1735"/>
                      <a:pt x="10608" y="1202"/>
                    </a:cubicBezTo>
                    <a:cubicBezTo>
                      <a:pt x="10788" y="1033"/>
                      <a:pt x="11000" y="958"/>
                      <a:pt x="11207" y="958"/>
                    </a:cubicBezTo>
                    <a:close/>
                    <a:moveTo>
                      <a:pt x="4240" y="3603"/>
                    </a:moveTo>
                    <a:cubicBezTo>
                      <a:pt x="4680" y="3603"/>
                      <a:pt x="5104" y="3954"/>
                      <a:pt x="5104" y="4471"/>
                    </a:cubicBezTo>
                    <a:cubicBezTo>
                      <a:pt x="5104" y="4938"/>
                      <a:pt x="4704" y="5338"/>
                      <a:pt x="4237" y="5338"/>
                    </a:cubicBezTo>
                    <a:cubicBezTo>
                      <a:pt x="3470" y="5338"/>
                      <a:pt x="3103" y="4404"/>
                      <a:pt x="3637" y="3870"/>
                    </a:cubicBezTo>
                    <a:cubicBezTo>
                      <a:pt x="3811" y="3685"/>
                      <a:pt x="4027" y="3603"/>
                      <a:pt x="4240" y="3603"/>
                    </a:cubicBezTo>
                    <a:close/>
                    <a:moveTo>
                      <a:pt x="17380" y="1"/>
                    </a:moveTo>
                    <a:lnTo>
                      <a:pt x="5571" y="168"/>
                    </a:lnTo>
                    <a:lnTo>
                      <a:pt x="1" y="4804"/>
                    </a:lnTo>
                    <a:lnTo>
                      <a:pt x="4070" y="7973"/>
                    </a:lnTo>
                    <a:lnTo>
                      <a:pt x="2503" y="14344"/>
                    </a:lnTo>
                    <a:lnTo>
                      <a:pt x="12076" y="10508"/>
                    </a:lnTo>
                    <a:lnTo>
                      <a:pt x="13711" y="4371"/>
                    </a:lnTo>
                    <a:lnTo>
                      <a:pt x="173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5"/>
              <p:cNvSpPr/>
              <p:nvPr/>
            </p:nvSpPr>
            <p:spPr>
              <a:xfrm>
                <a:off x="1597150" y="1113575"/>
                <a:ext cx="1088300" cy="768250"/>
              </a:xfrm>
              <a:custGeom>
                <a:rect b="b" l="l" r="r" t="t"/>
                <a:pathLst>
                  <a:path extrusionOk="0" h="30730" w="43532">
                    <a:moveTo>
                      <a:pt x="23751" y="708"/>
                    </a:moveTo>
                    <a:cubicBezTo>
                      <a:pt x="29888" y="708"/>
                      <a:pt x="35125" y="5978"/>
                      <a:pt x="37294" y="13483"/>
                    </a:cubicBezTo>
                    <a:lnTo>
                      <a:pt x="36860" y="13650"/>
                    </a:lnTo>
                    <a:cubicBezTo>
                      <a:pt x="34992" y="7179"/>
                      <a:pt x="30822" y="2375"/>
                      <a:pt x="25752" y="1375"/>
                    </a:cubicBezTo>
                    <a:lnTo>
                      <a:pt x="25752" y="1375"/>
                    </a:lnTo>
                    <a:cubicBezTo>
                      <a:pt x="27120" y="2275"/>
                      <a:pt x="28321" y="4110"/>
                      <a:pt x="29321" y="6712"/>
                    </a:cubicBezTo>
                    <a:cubicBezTo>
                      <a:pt x="30322" y="9614"/>
                      <a:pt x="30989" y="12649"/>
                      <a:pt x="31256" y="15718"/>
                    </a:cubicBezTo>
                    <a:lnTo>
                      <a:pt x="30822" y="15885"/>
                    </a:lnTo>
                    <a:cubicBezTo>
                      <a:pt x="29988" y="7412"/>
                      <a:pt x="27120" y="1175"/>
                      <a:pt x="23751" y="1175"/>
                    </a:cubicBezTo>
                    <a:cubicBezTo>
                      <a:pt x="20348" y="1175"/>
                      <a:pt x="17513" y="7446"/>
                      <a:pt x="16679" y="15918"/>
                    </a:cubicBezTo>
                    <a:lnTo>
                      <a:pt x="16179" y="16119"/>
                    </a:lnTo>
                    <a:cubicBezTo>
                      <a:pt x="16445" y="12916"/>
                      <a:pt x="17113" y="9747"/>
                      <a:pt x="18180" y="6712"/>
                    </a:cubicBezTo>
                    <a:cubicBezTo>
                      <a:pt x="19181" y="4110"/>
                      <a:pt x="20382" y="2275"/>
                      <a:pt x="21716" y="1375"/>
                    </a:cubicBezTo>
                    <a:lnTo>
                      <a:pt x="21716" y="1375"/>
                    </a:lnTo>
                    <a:cubicBezTo>
                      <a:pt x="15411" y="2642"/>
                      <a:pt x="10474" y="9781"/>
                      <a:pt x="9707" y="18720"/>
                    </a:cubicBezTo>
                    <a:lnTo>
                      <a:pt x="9240" y="18954"/>
                    </a:lnTo>
                    <a:cubicBezTo>
                      <a:pt x="9974" y="8713"/>
                      <a:pt x="16212" y="708"/>
                      <a:pt x="23751" y="708"/>
                    </a:cubicBezTo>
                    <a:close/>
                    <a:moveTo>
                      <a:pt x="14744" y="26226"/>
                    </a:moveTo>
                    <a:lnTo>
                      <a:pt x="14744" y="26226"/>
                    </a:lnTo>
                    <a:cubicBezTo>
                      <a:pt x="14633" y="26275"/>
                      <a:pt x="14522" y="26324"/>
                      <a:pt x="14411" y="26374"/>
                    </a:cubicBezTo>
                    <a:lnTo>
                      <a:pt x="14411" y="26374"/>
                    </a:lnTo>
                    <a:lnTo>
                      <a:pt x="14411" y="26393"/>
                    </a:lnTo>
                    <a:lnTo>
                      <a:pt x="14744" y="26226"/>
                    </a:lnTo>
                    <a:close/>
                    <a:moveTo>
                      <a:pt x="23726" y="0"/>
                    </a:moveTo>
                    <a:cubicBezTo>
                      <a:pt x="21373" y="0"/>
                      <a:pt x="18970" y="418"/>
                      <a:pt x="16612" y="1308"/>
                    </a:cubicBezTo>
                    <a:cubicBezTo>
                      <a:pt x="4770" y="5811"/>
                      <a:pt x="0" y="19988"/>
                      <a:pt x="6705" y="30729"/>
                    </a:cubicBezTo>
                    <a:cubicBezTo>
                      <a:pt x="9139" y="29031"/>
                      <a:pt x="11728" y="27580"/>
                      <a:pt x="14411" y="26374"/>
                    </a:cubicBezTo>
                    <a:lnTo>
                      <a:pt x="14411" y="26374"/>
                    </a:lnTo>
                    <a:lnTo>
                      <a:pt x="14411" y="26326"/>
                    </a:lnTo>
                    <a:lnTo>
                      <a:pt x="10108" y="22990"/>
                    </a:lnTo>
                    <a:lnTo>
                      <a:pt x="16279" y="17887"/>
                    </a:lnTo>
                    <a:lnTo>
                      <a:pt x="29288" y="17720"/>
                    </a:lnTo>
                    <a:lnTo>
                      <a:pt x="25185" y="22590"/>
                    </a:lnTo>
                    <a:lnTo>
                      <a:pt x="24851" y="22690"/>
                    </a:lnTo>
                    <a:cubicBezTo>
                      <a:pt x="26953" y="22123"/>
                      <a:pt x="29088" y="21689"/>
                      <a:pt x="31256" y="21356"/>
                    </a:cubicBezTo>
                    <a:lnTo>
                      <a:pt x="31256" y="21322"/>
                    </a:lnTo>
                    <a:lnTo>
                      <a:pt x="43531" y="16752"/>
                    </a:lnTo>
                    <a:cubicBezTo>
                      <a:pt x="41848" y="6761"/>
                      <a:pt x="33190" y="0"/>
                      <a:pt x="23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5"/>
              <p:cNvSpPr/>
              <p:nvPr/>
            </p:nvSpPr>
            <p:spPr>
              <a:xfrm>
                <a:off x="2448575" y="1547375"/>
                <a:ext cx="447850" cy="97100"/>
              </a:xfrm>
              <a:custGeom>
                <a:rect b="b" l="l" r="r" t="t"/>
                <a:pathLst>
                  <a:path extrusionOk="0" h="3884" w="17914">
                    <a:moveTo>
                      <a:pt x="10242" y="1"/>
                    </a:moveTo>
                    <a:lnTo>
                      <a:pt x="1" y="3837"/>
                    </a:lnTo>
                    <a:cubicBezTo>
                      <a:pt x="1041" y="3855"/>
                      <a:pt x="2729" y="3883"/>
                      <a:pt x="4662" y="3883"/>
                    </a:cubicBezTo>
                    <a:cubicBezTo>
                      <a:pt x="6264" y="3883"/>
                      <a:pt x="8033" y="3864"/>
                      <a:pt x="9741" y="3804"/>
                    </a:cubicBezTo>
                    <a:cubicBezTo>
                      <a:pt x="14011" y="3637"/>
                      <a:pt x="17914" y="3170"/>
                      <a:pt x="17914" y="2069"/>
                    </a:cubicBezTo>
                    <a:lnTo>
                      <a:pt x="102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2" name="Google Shape;1152;p35"/>
          <p:cNvGrpSpPr/>
          <p:nvPr/>
        </p:nvGrpSpPr>
        <p:grpSpPr>
          <a:xfrm>
            <a:off x="8283032" y="2054355"/>
            <a:ext cx="452786" cy="404336"/>
            <a:chOff x="508692" y="536283"/>
            <a:chExt cx="1108683" cy="916030"/>
          </a:xfrm>
        </p:grpSpPr>
        <p:grpSp>
          <p:nvGrpSpPr>
            <p:cNvPr id="1153" name="Google Shape;1153;p35"/>
            <p:cNvGrpSpPr/>
            <p:nvPr/>
          </p:nvGrpSpPr>
          <p:grpSpPr>
            <a:xfrm>
              <a:off x="508692" y="536283"/>
              <a:ext cx="1108683" cy="916030"/>
              <a:chOff x="3371750" y="3533800"/>
              <a:chExt cx="713025" cy="589125"/>
            </a:xfrm>
          </p:grpSpPr>
          <p:sp>
            <p:nvSpPr>
              <p:cNvPr id="1154" name="Google Shape;1154;p35"/>
              <p:cNvSpPr/>
              <p:nvPr/>
            </p:nvSpPr>
            <p:spPr>
              <a:xfrm>
                <a:off x="3617750" y="3533800"/>
                <a:ext cx="467025" cy="487875"/>
              </a:xfrm>
              <a:custGeom>
                <a:rect b="b" l="l" r="r" t="t"/>
                <a:pathLst>
                  <a:path extrusionOk="0" h="19515" w="18681">
                    <a:moveTo>
                      <a:pt x="2636" y="735"/>
                    </a:moveTo>
                    <a:cubicBezTo>
                      <a:pt x="2869" y="868"/>
                      <a:pt x="3103" y="1001"/>
                      <a:pt x="3336" y="1135"/>
                    </a:cubicBezTo>
                    <a:lnTo>
                      <a:pt x="3203" y="1335"/>
                    </a:lnTo>
                    <a:lnTo>
                      <a:pt x="2536" y="901"/>
                    </a:lnTo>
                    <a:lnTo>
                      <a:pt x="2636" y="735"/>
                    </a:lnTo>
                    <a:close/>
                    <a:moveTo>
                      <a:pt x="4004" y="1602"/>
                    </a:moveTo>
                    <a:cubicBezTo>
                      <a:pt x="4237" y="1735"/>
                      <a:pt x="4437" y="1902"/>
                      <a:pt x="4671" y="2069"/>
                    </a:cubicBezTo>
                    <a:lnTo>
                      <a:pt x="4537" y="2236"/>
                    </a:lnTo>
                    <a:cubicBezTo>
                      <a:pt x="4304" y="2069"/>
                      <a:pt x="4104" y="1935"/>
                      <a:pt x="3870" y="1769"/>
                    </a:cubicBezTo>
                    <a:lnTo>
                      <a:pt x="4004" y="1602"/>
                    </a:lnTo>
                    <a:close/>
                    <a:moveTo>
                      <a:pt x="5304" y="2569"/>
                    </a:moveTo>
                    <a:cubicBezTo>
                      <a:pt x="5505" y="2736"/>
                      <a:pt x="5705" y="2903"/>
                      <a:pt x="5905" y="3103"/>
                    </a:cubicBezTo>
                    <a:lnTo>
                      <a:pt x="5771" y="3236"/>
                    </a:lnTo>
                    <a:cubicBezTo>
                      <a:pt x="5571" y="3070"/>
                      <a:pt x="5371" y="2903"/>
                      <a:pt x="5171" y="2736"/>
                    </a:cubicBezTo>
                    <a:lnTo>
                      <a:pt x="5304" y="2569"/>
                    </a:lnTo>
                    <a:close/>
                    <a:moveTo>
                      <a:pt x="6505" y="3637"/>
                    </a:moveTo>
                    <a:cubicBezTo>
                      <a:pt x="6705" y="3837"/>
                      <a:pt x="6906" y="4004"/>
                      <a:pt x="7106" y="4204"/>
                    </a:cubicBezTo>
                    <a:lnTo>
                      <a:pt x="6939" y="4337"/>
                    </a:lnTo>
                    <a:cubicBezTo>
                      <a:pt x="6772" y="4170"/>
                      <a:pt x="6572" y="3970"/>
                      <a:pt x="6372" y="3803"/>
                    </a:cubicBezTo>
                    <a:lnTo>
                      <a:pt x="6505" y="3637"/>
                    </a:lnTo>
                    <a:close/>
                    <a:moveTo>
                      <a:pt x="7639" y="4804"/>
                    </a:moveTo>
                    <a:cubicBezTo>
                      <a:pt x="7840" y="5004"/>
                      <a:pt x="8006" y="5204"/>
                      <a:pt x="8173" y="5405"/>
                    </a:cubicBezTo>
                    <a:lnTo>
                      <a:pt x="8040" y="5538"/>
                    </a:lnTo>
                    <a:cubicBezTo>
                      <a:pt x="7840" y="5338"/>
                      <a:pt x="7673" y="5104"/>
                      <a:pt x="7506" y="4938"/>
                    </a:cubicBezTo>
                    <a:lnTo>
                      <a:pt x="7639" y="4804"/>
                    </a:lnTo>
                    <a:close/>
                    <a:moveTo>
                      <a:pt x="8707" y="6005"/>
                    </a:moveTo>
                    <a:cubicBezTo>
                      <a:pt x="8874" y="6239"/>
                      <a:pt x="9040" y="6439"/>
                      <a:pt x="9174" y="6672"/>
                    </a:cubicBezTo>
                    <a:lnTo>
                      <a:pt x="9007" y="6772"/>
                    </a:lnTo>
                    <a:cubicBezTo>
                      <a:pt x="8874" y="6572"/>
                      <a:pt x="8707" y="6372"/>
                      <a:pt x="8540" y="6138"/>
                    </a:cubicBezTo>
                    <a:lnTo>
                      <a:pt x="8707" y="6005"/>
                    </a:lnTo>
                    <a:close/>
                    <a:moveTo>
                      <a:pt x="9674" y="7339"/>
                    </a:moveTo>
                    <a:cubicBezTo>
                      <a:pt x="9808" y="7573"/>
                      <a:pt x="9974" y="7773"/>
                      <a:pt x="10108" y="8006"/>
                    </a:cubicBezTo>
                    <a:lnTo>
                      <a:pt x="9908" y="8107"/>
                    </a:lnTo>
                    <a:cubicBezTo>
                      <a:pt x="9774" y="7906"/>
                      <a:pt x="9608" y="7673"/>
                      <a:pt x="9507" y="7439"/>
                    </a:cubicBezTo>
                    <a:lnTo>
                      <a:pt x="9674" y="7339"/>
                    </a:lnTo>
                    <a:close/>
                    <a:moveTo>
                      <a:pt x="10508" y="8707"/>
                    </a:moveTo>
                    <a:cubicBezTo>
                      <a:pt x="10642" y="8940"/>
                      <a:pt x="10775" y="9174"/>
                      <a:pt x="10875" y="9407"/>
                    </a:cubicBezTo>
                    <a:lnTo>
                      <a:pt x="10708" y="9508"/>
                    </a:lnTo>
                    <a:cubicBezTo>
                      <a:pt x="10575" y="9274"/>
                      <a:pt x="10441" y="9041"/>
                      <a:pt x="10308" y="8807"/>
                    </a:cubicBezTo>
                    <a:lnTo>
                      <a:pt x="10508" y="8707"/>
                    </a:lnTo>
                    <a:close/>
                    <a:moveTo>
                      <a:pt x="11242" y="10141"/>
                    </a:moveTo>
                    <a:cubicBezTo>
                      <a:pt x="11375" y="10375"/>
                      <a:pt x="11476" y="10642"/>
                      <a:pt x="11609" y="10875"/>
                    </a:cubicBezTo>
                    <a:lnTo>
                      <a:pt x="11409" y="10942"/>
                    </a:lnTo>
                    <a:cubicBezTo>
                      <a:pt x="11309" y="10708"/>
                      <a:pt x="11175" y="10475"/>
                      <a:pt x="11075" y="10241"/>
                    </a:cubicBezTo>
                    <a:lnTo>
                      <a:pt x="11242" y="10141"/>
                    </a:lnTo>
                    <a:close/>
                    <a:moveTo>
                      <a:pt x="11909" y="11609"/>
                    </a:moveTo>
                    <a:cubicBezTo>
                      <a:pt x="12009" y="11876"/>
                      <a:pt x="12109" y="12109"/>
                      <a:pt x="12209" y="12376"/>
                    </a:cubicBezTo>
                    <a:lnTo>
                      <a:pt x="12009" y="12443"/>
                    </a:lnTo>
                    <a:cubicBezTo>
                      <a:pt x="11909" y="12209"/>
                      <a:pt x="11809" y="11943"/>
                      <a:pt x="11709" y="11709"/>
                    </a:cubicBezTo>
                    <a:lnTo>
                      <a:pt x="11909" y="11609"/>
                    </a:lnTo>
                    <a:close/>
                    <a:moveTo>
                      <a:pt x="12476" y="13143"/>
                    </a:moveTo>
                    <a:cubicBezTo>
                      <a:pt x="12543" y="13410"/>
                      <a:pt x="12643" y="13677"/>
                      <a:pt x="12710" y="13911"/>
                    </a:cubicBezTo>
                    <a:lnTo>
                      <a:pt x="12510" y="13977"/>
                    </a:lnTo>
                    <a:cubicBezTo>
                      <a:pt x="12443" y="13711"/>
                      <a:pt x="12343" y="13477"/>
                      <a:pt x="12276" y="13210"/>
                    </a:cubicBezTo>
                    <a:lnTo>
                      <a:pt x="12476" y="13143"/>
                    </a:lnTo>
                    <a:close/>
                    <a:moveTo>
                      <a:pt x="12943" y="14711"/>
                    </a:moveTo>
                    <a:cubicBezTo>
                      <a:pt x="13010" y="14978"/>
                      <a:pt x="13077" y="15212"/>
                      <a:pt x="13110" y="15478"/>
                    </a:cubicBezTo>
                    <a:lnTo>
                      <a:pt x="12910" y="15545"/>
                    </a:lnTo>
                    <a:cubicBezTo>
                      <a:pt x="12843" y="15278"/>
                      <a:pt x="12810" y="15011"/>
                      <a:pt x="12710" y="14778"/>
                    </a:cubicBezTo>
                    <a:lnTo>
                      <a:pt x="12710" y="14745"/>
                    </a:lnTo>
                    <a:lnTo>
                      <a:pt x="12943" y="14711"/>
                    </a:lnTo>
                    <a:close/>
                    <a:moveTo>
                      <a:pt x="13310" y="16279"/>
                    </a:moveTo>
                    <a:cubicBezTo>
                      <a:pt x="13344" y="16546"/>
                      <a:pt x="13410" y="16813"/>
                      <a:pt x="13444" y="17080"/>
                    </a:cubicBezTo>
                    <a:lnTo>
                      <a:pt x="13243" y="17113"/>
                    </a:lnTo>
                    <a:cubicBezTo>
                      <a:pt x="13210" y="16846"/>
                      <a:pt x="13143" y="16579"/>
                      <a:pt x="13077" y="16312"/>
                    </a:cubicBezTo>
                    <a:lnTo>
                      <a:pt x="13310" y="16279"/>
                    </a:lnTo>
                    <a:close/>
                    <a:moveTo>
                      <a:pt x="3703" y="1"/>
                    </a:moveTo>
                    <a:cubicBezTo>
                      <a:pt x="3036" y="1"/>
                      <a:pt x="2369" y="67"/>
                      <a:pt x="1702" y="167"/>
                    </a:cubicBezTo>
                    <a:lnTo>
                      <a:pt x="1935" y="301"/>
                    </a:lnTo>
                    <a:lnTo>
                      <a:pt x="1835" y="501"/>
                    </a:lnTo>
                    <a:lnTo>
                      <a:pt x="1468" y="301"/>
                    </a:lnTo>
                    <a:lnTo>
                      <a:pt x="1535" y="201"/>
                    </a:lnTo>
                    <a:lnTo>
                      <a:pt x="1535" y="201"/>
                    </a:lnTo>
                    <a:cubicBezTo>
                      <a:pt x="1001" y="301"/>
                      <a:pt x="501" y="434"/>
                      <a:pt x="1" y="601"/>
                    </a:cubicBezTo>
                    <a:cubicBezTo>
                      <a:pt x="10375" y="5538"/>
                      <a:pt x="12276" y="15345"/>
                      <a:pt x="12610" y="19515"/>
                    </a:cubicBezTo>
                    <a:cubicBezTo>
                      <a:pt x="12910" y="19148"/>
                      <a:pt x="13243" y="18747"/>
                      <a:pt x="13510" y="18314"/>
                    </a:cubicBezTo>
                    <a:lnTo>
                      <a:pt x="13410" y="18314"/>
                    </a:lnTo>
                    <a:cubicBezTo>
                      <a:pt x="13410" y="18180"/>
                      <a:pt x="13377" y="18047"/>
                      <a:pt x="13344" y="17914"/>
                    </a:cubicBezTo>
                    <a:lnTo>
                      <a:pt x="13577" y="17880"/>
                    </a:lnTo>
                    <a:lnTo>
                      <a:pt x="13610" y="18180"/>
                    </a:lnTo>
                    <a:cubicBezTo>
                      <a:pt x="18681" y="10341"/>
                      <a:pt x="13043" y="1"/>
                      <a:pt x="37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5"/>
              <p:cNvSpPr/>
              <p:nvPr/>
            </p:nvSpPr>
            <p:spPr>
              <a:xfrm>
                <a:off x="3371750" y="3559650"/>
                <a:ext cx="541250" cy="563275"/>
              </a:xfrm>
              <a:custGeom>
                <a:rect b="b" l="l" r="r" t="t"/>
                <a:pathLst>
                  <a:path extrusionOk="0" h="22531" w="21650">
                    <a:moveTo>
                      <a:pt x="8740" y="1001"/>
                    </a:moveTo>
                    <a:cubicBezTo>
                      <a:pt x="8973" y="1135"/>
                      <a:pt x="9240" y="1268"/>
                      <a:pt x="9474" y="1368"/>
                    </a:cubicBezTo>
                    <a:lnTo>
                      <a:pt x="9407" y="1569"/>
                    </a:lnTo>
                    <a:cubicBezTo>
                      <a:pt x="9140" y="1435"/>
                      <a:pt x="8907" y="1335"/>
                      <a:pt x="8640" y="1202"/>
                    </a:cubicBezTo>
                    <a:lnTo>
                      <a:pt x="8740" y="1001"/>
                    </a:lnTo>
                    <a:close/>
                    <a:moveTo>
                      <a:pt x="10241" y="1769"/>
                    </a:moveTo>
                    <a:cubicBezTo>
                      <a:pt x="10474" y="1902"/>
                      <a:pt x="10741" y="2036"/>
                      <a:pt x="10975" y="2169"/>
                    </a:cubicBezTo>
                    <a:lnTo>
                      <a:pt x="10841" y="2369"/>
                    </a:lnTo>
                    <a:cubicBezTo>
                      <a:pt x="10608" y="2202"/>
                      <a:pt x="10374" y="2069"/>
                      <a:pt x="10141" y="1935"/>
                    </a:cubicBezTo>
                    <a:lnTo>
                      <a:pt x="10241" y="1769"/>
                    </a:lnTo>
                    <a:close/>
                    <a:moveTo>
                      <a:pt x="11675" y="2636"/>
                    </a:moveTo>
                    <a:cubicBezTo>
                      <a:pt x="11909" y="2769"/>
                      <a:pt x="12142" y="2936"/>
                      <a:pt x="12376" y="3103"/>
                    </a:cubicBezTo>
                    <a:lnTo>
                      <a:pt x="12242" y="3270"/>
                    </a:lnTo>
                    <a:cubicBezTo>
                      <a:pt x="12009" y="3103"/>
                      <a:pt x="11809" y="2970"/>
                      <a:pt x="11575" y="2803"/>
                    </a:cubicBezTo>
                    <a:lnTo>
                      <a:pt x="11675" y="2636"/>
                    </a:lnTo>
                    <a:close/>
                    <a:moveTo>
                      <a:pt x="13043" y="3603"/>
                    </a:moveTo>
                    <a:cubicBezTo>
                      <a:pt x="13243" y="3770"/>
                      <a:pt x="13477" y="3970"/>
                      <a:pt x="13677" y="4137"/>
                    </a:cubicBezTo>
                    <a:lnTo>
                      <a:pt x="13543" y="4304"/>
                    </a:lnTo>
                    <a:cubicBezTo>
                      <a:pt x="13343" y="4104"/>
                      <a:pt x="13143" y="3937"/>
                      <a:pt x="12910" y="3770"/>
                    </a:cubicBezTo>
                    <a:lnTo>
                      <a:pt x="13043" y="3603"/>
                    </a:lnTo>
                    <a:close/>
                    <a:moveTo>
                      <a:pt x="14311" y="4704"/>
                    </a:moveTo>
                    <a:cubicBezTo>
                      <a:pt x="14511" y="4904"/>
                      <a:pt x="14711" y="5104"/>
                      <a:pt x="14911" y="5271"/>
                    </a:cubicBezTo>
                    <a:lnTo>
                      <a:pt x="14744" y="5438"/>
                    </a:lnTo>
                    <a:cubicBezTo>
                      <a:pt x="14577" y="5238"/>
                      <a:pt x="14377" y="5038"/>
                      <a:pt x="14177" y="4838"/>
                    </a:cubicBezTo>
                    <a:lnTo>
                      <a:pt x="14311" y="4704"/>
                    </a:lnTo>
                    <a:close/>
                    <a:moveTo>
                      <a:pt x="15511" y="5905"/>
                    </a:moveTo>
                    <a:cubicBezTo>
                      <a:pt x="15678" y="6105"/>
                      <a:pt x="15878" y="6305"/>
                      <a:pt x="16045" y="6539"/>
                    </a:cubicBezTo>
                    <a:lnTo>
                      <a:pt x="15878" y="6672"/>
                    </a:lnTo>
                    <a:cubicBezTo>
                      <a:pt x="15712" y="6472"/>
                      <a:pt x="15545" y="6239"/>
                      <a:pt x="15345" y="6038"/>
                    </a:cubicBezTo>
                    <a:lnTo>
                      <a:pt x="15511" y="5905"/>
                    </a:lnTo>
                    <a:close/>
                    <a:moveTo>
                      <a:pt x="16579" y="7206"/>
                    </a:moveTo>
                    <a:cubicBezTo>
                      <a:pt x="16746" y="7439"/>
                      <a:pt x="16912" y="7640"/>
                      <a:pt x="17046" y="7873"/>
                    </a:cubicBezTo>
                    <a:lnTo>
                      <a:pt x="16879" y="8007"/>
                    </a:lnTo>
                    <a:cubicBezTo>
                      <a:pt x="16712" y="7773"/>
                      <a:pt x="16579" y="7540"/>
                      <a:pt x="16412" y="7339"/>
                    </a:cubicBezTo>
                    <a:lnTo>
                      <a:pt x="16579" y="7206"/>
                    </a:lnTo>
                    <a:close/>
                    <a:moveTo>
                      <a:pt x="17479" y="8607"/>
                    </a:moveTo>
                    <a:cubicBezTo>
                      <a:pt x="17613" y="8840"/>
                      <a:pt x="17746" y="9074"/>
                      <a:pt x="17880" y="9307"/>
                    </a:cubicBezTo>
                    <a:lnTo>
                      <a:pt x="17713" y="9408"/>
                    </a:lnTo>
                    <a:cubicBezTo>
                      <a:pt x="17580" y="9174"/>
                      <a:pt x="17446" y="8941"/>
                      <a:pt x="17313" y="8707"/>
                    </a:cubicBezTo>
                    <a:lnTo>
                      <a:pt x="17479" y="8607"/>
                    </a:lnTo>
                    <a:close/>
                    <a:moveTo>
                      <a:pt x="18313" y="10075"/>
                    </a:moveTo>
                    <a:cubicBezTo>
                      <a:pt x="18447" y="10308"/>
                      <a:pt x="18580" y="10575"/>
                      <a:pt x="18680" y="10809"/>
                    </a:cubicBezTo>
                    <a:lnTo>
                      <a:pt x="18480" y="10909"/>
                    </a:lnTo>
                    <a:cubicBezTo>
                      <a:pt x="18380" y="10642"/>
                      <a:pt x="18247" y="10408"/>
                      <a:pt x="18113" y="10141"/>
                    </a:cubicBezTo>
                    <a:lnTo>
                      <a:pt x="18313" y="10075"/>
                    </a:lnTo>
                    <a:close/>
                    <a:moveTo>
                      <a:pt x="19014" y="11576"/>
                    </a:moveTo>
                    <a:cubicBezTo>
                      <a:pt x="19114" y="11843"/>
                      <a:pt x="19214" y="12109"/>
                      <a:pt x="19314" y="12376"/>
                    </a:cubicBezTo>
                    <a:lnTo>
                      <a:pt x="19114" y="12443"/>
                    </a:lnTo>
                    <a:cubicBezTo>
                      <a:pt x="19047" y="12176"/>
                      <a:pt x="18914" y="11909"/>
                      <a:pt x="18814" y="11676"/>
                    </a:cubicBezTo>
                    <a:lnTo>
                      <a:pt x="19014" y="11576"/>
                    </a:lnTo>
                    <a:close/>
                    <a:moveTo>
                      <a:pt x="19581" y="13177"/>
                    </a:moveTo>
                    <a:cubicBezTo>
                      <a:pt x="19681" y="13444"/>
                      <a:pt x="19781" y="13711"/>
                      <a:pt x="19848" y="13977"/>
                    </a:cubicBezTo>
                    <a:lnTo>
                      <a:pt x="19648" y="14011"/>
                    </a:lnTo>
                    <a:cubicBezTo>
                      <a:pt x="19581" y="13744"/>
                      <a:pt x="19481" y="13510"/>
                      <a:pt x="19414" y="13210"/>
                    </a:cubicBezTo>
                    <a:lnTo>
                      <a:pt x="19581" y="13177"/>
                    </a:lnTo>
                    <a:close/>
                    <a:moveTo>
                      <a:pt x="20048" y="14778"/>
                    </a:moveTo>
                    <a:cubicBezTo>
                      <a:pt x="20115" y="15045"/>
                      <a:pt x="20181" y="15312"/>
                      <a:pt x="20248" y="15612"/>
                    </a:cubicBezTo>
                    <a:lnTo>
                      <a:pt x="20048" y="15645"/>
                    </a:lnTo>
                    <a:cubicBezTo>
                      <a:pt x="19981" y="15378"/>
                      <a:pt x="19915" y="15112"/>
                      <a:pt x="19848" y="14845"/>
                    </a:cubicBezTo>
                    <a:lnTo>
                      <a:pt x="20048" y="14778"/>
                    </a:lnTo>
                    <a:close/>
                    <a:moveTo>
                      <a:pt x="20415" y="16413"/>
                    </a:moveTo>
                    <a:cubicBezTo>
                      <a:pt x="20448" y="16713"/>
                      <a:pt x="20482" y="16980"/>
                      <a:pt x="20548" y="17246"/>
                    </a:cubicBezTo>
                    <a:lnTo>
                      <a:pt x="20315" y="17280"/>
                    </a:lnTo>
                    <a:cubicBezTo>
                      <a:pt x="20281" y="17013"/>
                      <a:pt x="20248" y="16746"/>
                      <a:pt x="20215" y="16446"/>
                    </a:cubicBezTo>
                    <a:lnTo>
                      <a:pt x="20415" y="16413"/>
                    </a:lnTo>
                    <a:close/>
                    <a:moveTo>
                      <a:pt x="20615" y="18080"/>
                    </a:moveTo>
                    <a:cubicBezTo>
                      <a:pt x="20648" y="18381"/>
                      <a:pt x="20682" y="18647"/>
                      <a:pt x="20682" y="18914"/>
                    </a:cubicBezTo>
                    <a:lnTo>
                      <a:pt x="20482" y="18914"/>
                    </a:lnTo>
                    <a:cubicBezTo>
                      <a:pt x="20482" y="18681"/>
                      <a:pt x="20448" y="18381"/>
                      <a:pt x="20415" y="18080"/>
                    </a:cubicBezTo>
                    <a:close/>
                    <a:moveTo>
                      <a:pt x="8740" y="1"/>
                    </a:moveTo>
                    <a:cubicBezTo>
                      <a:pt x="8373" y="168"/>
                      <a:pt x="8006" y="334"/>
                      <a:pt x="7639" y="568"/>
                    </a:cubicBezTo>
                    <a:cubicBezTo>
                      <a:pt x="7739" y="601"/>
                      <a:pt x="7873" y="635"/>
                      <a:pt x="7973" y="668"/>
                    </a:cubicBezTo>
                    <a:lnTo>
                      <a:pt x="7873" y="868"/>
                    </a:lnTo>
                    <a:lnTo>
                      <a:pt x="7506" y="701"/>
                    </a:lnTo>
                    <a:lnTo>
                      <a:pt x="7539" y="601"/>
                    </a:lnTo>
                    <a:lnTo>
                      <a:pt x="7539" y="601"/>
                    </a:lnTo>
                    <a:cubicBezTo>
                      <a:pt x="1735" y="4070"/>
                      <a:pt x="0" y="11676"/>
                      <a:pt x="3770" y="17313"/>
                    </a:cubicBezTo>
                    <a:cubicBezTo>
                      <a:pt x="6037" y="20714"/>
                      <a:pt x="9767" y="22530"/>
                      <a:pt x="13556" y="22530"/>
                    </a:cubicBezTo>
                    <a:cubicBezTo>
                      <a:pt x="16011" y="22530"/>
                      <a:pt x="18491" y="21769"/>
                      <a:pt x="20615" y="20182"/>
                    </a:cubicBezTo>
                    <a:lnTo>
                      <a:pt x="20515" y="20182"/>
                    </a:lnTo>
                    <a:lnTo>
                      <a:pt x="20515" y="19748"/>
                    </a:lnTo>
                    <a:lnTo>
                      <a:pt x="20715" y="19748"/>
                    </a:lnTo>
                    <a:lnTo>
                      <a:pt x="20715" y="20082"/>
                    </a:lnTo>
                    <a:cubicBezTo>
                      <a:pt x="21049" y="19848"/>
                      <a:pt x="21349" y="19581"/>
                      <a:pt x="21649" y="19281"/>
                    </a:cubicBezTo>
                    <a:cubicBezTo>
                      <a:pt x="21516" y="15845"/>
                      <a:pt x="20148" y="4938"/>
                      <a:pt x="8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6" name="Google Shape;1156;p35"/>
            <p:cNvGrpSpPr/>
            <p:nvPr/>
          </p:nvGrpSpPr>
          <p:grpSpPr>
            <a:xfrm>
              <a:off x="508692" y="536283"/>
              <a:ext cx="1108683" cy="916030"/>
              <a:chOff x="3371750" y="3533800"/>
              <a:chExt cx="713025" cy="589125"/>
            </a:xfrm>
          </p:grpSpPr>
          <p:sp>
            <p:nvSpPr>
              <p:cNvPr id="1157" name="Google Shape;1157;p35"/>
              <p:cNvSpPr/>
              <p:nvPr/>
            </p:nvSpPr>
            <p:spPr>
              <a:xfrm>
                <a:off x="3617750" y="3533800"/>
                <a:ext cx="467025" cy="487875"/>
              </a:xfrm>
              <a:custGeom>
                <a:rect b="b" l="l" r="r" t="t"/>
                <a:pathLst>
                  <a:path extrusionOk="0" h="19515" w="18681">
                    <a:moveTo>
                      <a:pt x="2636" y="735"/>
                    </a:moveTo>
                    <a:cubicBezTo>
                      <a:pt x="2869" y="868"/>
                      <a:pt x="3103" y="1001"/>
                      <a:pt x="3336" y="1135"/>
                    </a:cubicBezTo>
                    <a:lnTo>
                      <a:pt x="3203" y="1335"/>
                    </a:lnTo>
                    <a:lnTo>
                      <a:pt x="2536" y="901"/>
                    </a:lnTo>
                    <a:lnTo>
                      <a:pt x="2636" y="735"/>
                    </a:lnTo>
                    <a:close/>
                    <a:moveTo>
                      <a:pt x="4004" y="1602"/>
                    </a:moveTo>
                    <a:cubicBezTo>
                      <a:pt x="4237" y="1735"/>
                      <a:pt x="4437" y="1902"/>
                      <a:pt x="4671" y="2069"/>
                    </a:cubicBezTo>
                    <a:lnTo>
                      <a:pt x="4537" y="2236"/>
                    </a:lnTo>
                    <a:cubicBezTo>
                      <a:pt x="4304" y="2069"/>
                      <a:pt x="4104" y="1935"/>
                      <a:pt x="3870" y="1769"/>
                    </a:cubicBezTo>
                    <a:lnTo>
                      <a:pt x="4004" y="1602"/>
                    </a:lnTo>
                    <a:close/>
                    <a:moveTo>
                      <a:pt x="5304" y="2569"/>
                    </a:moveTo>
                    <a:cubicBezTo>
                      <a:pt x="5505" y="2736"/>
                      <a:pt x="5705" y="2903"/>
                      <a:pt x="5905" y="3103"/>
                    </a:cubicBezTo>
                    <a:lnTo>
                      <a:pt x="5771" y="3236"/>
                    </a:lnTo>
                    <a:cubicBezTo>
                      <a:pt x="5571" y="3070"/>
                      <a:pt x="5371" y="2903"/>
                      <a:pt x="5171" y="2736"/>
                    </a:cubicBezTo>
                    <a:lnTo>
                      <a:pt x="5304" y="2569"/>
                    </a:lnTo>
                    <a:close/>
                    <a:moveTo>
                      <a:pt x="6505" y="3637"/>
                    </a:moveTo>
                    <a:cubicBezTo>
                      <a:pt x="6705" y="3837"/>
                      <a:pt x="6906" y="4004"/>
                      <a:pt x="7106" y="4204"/>
                    </a:cubicBezTo>
                    <a:lnTo>
                      <a:pt x="6939" y="4337"/>
                    </a:lnTo>
                    <a:cubicBezTo>
                      <a:pt x="6772" y="4170"/>
                      <a:pt x="6572" y="3970"/>
                      <a:pt x="6372" y="3803"/>
                    </a:cubicBezTo>
                    <a:lnTo>
                      <a:pt x="6505" y="3637"/>
                    </a:lnTo>
                    <a:close/>
                    <a:moveTo>
                      <a:pt x="7639" y="4804"/>
                    </a:moveTo>
                    <a:cubicBezTo>
                      <a:pt x="7840" y="5004"/>
                      <a:pt x="8006" y="5204"/>
                      <a:pt x="8173" y="5405"/>
                    </a:cubicBezTo>
                    <a:lnTo>
                      <a:pt x="8040" y="5538"/>
                    </a:lnTo>
                    <a:cubicBezTo>
                      <a:pt x="7840" y="5338"/>
                      <a:pt x="7673" y="5104"/>
                      <a:pt x="7506" y="4938"/>
                    </a:cubicBezTo>
                    <a:lnTo>
                      <a:pt x="7639" y="4804"/>
                    </a:lnTo>
                    <a:close/>
                    <a:moveTo>
                      <a:pt x="8707" y="6005"/>
                    </a:moveTo>
                    <a:cubicBezTo>
                      <a:pt x="8874" y="6239"/>
                      <a:pt x="9040" y="6439"/>
                      <a:pt x="9174" y="6672"/>
                    </a:cubicBezTo>
                    <a:lnTo>
                      <a:pt x="9007" y="6772"/>
                    </a:lnTo>
                    <a:cubicBezTo>
                      <a:pt x="8874" y="6572"/>
                      <a:pt x="8707" y="6372"/>
                      <a:pt x="8540" y="6138"/>
                    </a:cubicBezTo>
                    <a:lnTo>
                      <a:pt x="8707" y="6005"/>
                    </a:lnTo>
                    <a:close/>
                    <a:moveTo>
                      <a:pt x="9674" y="7339"/>
                    </a:moveTo>
                    <a:cubicBezTo>
                      <a:pt x="9808" y="7573"/>
                      <a:pt x="9974" y="7773"/>
                      <a:pt x="10108" y="8006"/>
                    </a:cubicBezTo>
                    <a:lnTo>
                      <a:pt x="9908" y="8107"/>
                    </a:lnTo>
                    <a:cubicBezTo>
                      <a:pt x="9774" y="7906"/>
                      <a:pt x="9608" y="7673"/>
                      <a:pt x="9507" y="7439"/>
                    </a:cubicBezTo>
                    <a:lnTo>
                      <a:pt x="9674" y="7339"/>
                    </a:lnTo>
                    <a:close/>
                    <a:moveTo>
                      <a:pt x="10508" y="8707"/>
                    </a:moveTo>
                    <a:cubicBezTo>
                      <a:pt x="10642" y="8940"/>
                      <a:pt x="10775" y="9174"/>
                      <a:pt x="10875" y="9407"/>
                    </a:cubicBezTo>
                    <a:lnTo>
                      <a:pt x="10708" y="9508"/>
                    </a:lnTo>
                    <a:cubicBezTo>
                      <a:pt x="10575" y="9274"/>
                      <a:pt x="10441" y="9041"/>
                      <a:pt x="10308" y="8807"/>
                    </a:cubicBezTo>
                    <a:lnTo>
                      <a:pt x="10508" y="8707"/>
                    </a:lnTo>
                    <a:close/>
                    <a:moveTo>
                      <a:pt x="11242" y="10141"/>
                    </a:moveTo>
                    <a:cubicBezTo>
                      <a:pt x="11375" y="10375"/>
                      <a:pt x="11476" y="10642"/>
                      <a:pt x="11609" y="10875"/>
                    </a:cubicBezTo>
                    <a:lnTo>
                      <a:pt x="11409" y="10942"/>
                    </a:lnTo>
                    <a:cubicBezTo>
                      <a:pt x="11309" y="10708"/>
                      <a:pt x="11175" y="10475"/>
                      <a:pt x="11075" y="10241"/>
                    </a:cubicBezTo>
                    <a:lnTo>
                      <a:pt x="11242" y="10141"/>
                    </a:lnTo>
                    <a:close/>
                    <a:moveTo>
                      <a:pt x="11909" y="11609"/>
                    </a:moveTo>
                    <a:cubicBezTo>
                      <a:pt x="12009" y="11876"/>
                      <a:pt x="12109" y="12109"/>
                      <a:pt x="12209" y="12376"/>
                    </a:cubicBezTo>
                    <a:lnTo>
                      <a:pt x="12009" y="12443"/>
                    </a:lnTo>
                    <a:cubicBezTo>
                      <a:pt x="11909" y="12209"/>
                      <a:pt x="11809" y="11943"/>
                      <a:pt x="11709" y="11709"/>
                    </a:cubicBezTo>
                    <a:lnTo>
                      <a:pt x="11909" y="11609"/>
                    </a:lnTo>
                    <a:close/>
                    <a:moveTo>
                      <a:pt x="12476" y="13143"/>
                    </a:moveTo>
                    <a:cubicBezTo>
                      <a:pt x="12543" y="13410"/>
                      <a:pt x="12643" y="13677"/>
                      <a:pt x="12710" y="13911"/>
                    </a:cubicBezTo>
                    <a:lnTo>
                      <a:pt x="12510" y="13977"/>
                    </a:lnTo>
                    <a:cubicBezTo>
                      <a:pt x="12443" y="13711"/>
                      <a:pt x="12343" y="13477"/>
                      <a:pt x="12276" y="13210"/>
                    </a:cubicBezTo>
                    <a:lnTo>
                      <a:pt x="12476" y="13143"/>
                    </a:lnTo>
                    <a:close/>
                    <a:moveTo>
                      <a:pt x="12943" y="14711"/>
                    </a:moveTo>
                    <a:cubicBezTo>
                      <a:pt x="13010" y="14978"/>
                      <a:pt x="13077" y="15212"/>
                      <a:pt x="13110" y="15478"/>
                    </a:cubicBezTo>
                    <a:lnTo>
                      <a:pt x="12910" y="15545"/>
                    </a:lnTo>
                    <a:cubicBezTo>
                      <a:pt x="12843" y="15278"/>
                      <a:pt x="12810" y="15011"/>
                      <a:pt x="12710" y="14778"/>
                    </a:cubicBezTo>
                    <a:lnTo>
                      <a:pt x="12710" y="14745"/>
                    </a:lnTo>
                    <a:lnTo>
                      <a:pt x="12943" y="14711"/>
                    </a:lnTo>
                    <a:close/>
                    <a:moveTo>
                      <a:pt x="13310" y="16279"/>
                    </a:moveTo>
                    <a:cubicBezTo>
                      <a:pt x="13344" y="16546"/>
                      <a:pt x="13410" y="16813"/>
                      <a:pt x="13444" y="17080"/>
                    </a:cubicBezTo>
                    <a:lnTo>
                      <a:pt x="13243" y="17113"/>
                    </a:lnTo>
                    <a:cubicBezTo>
                      <a:pt x="13210" y="16846"/>
                      <a:pt x="13143" y="16579"/>
                      <a:pt x="13077" y="16312"/>
                    </a:cubicBezTo>
                    <a:lnTo>
                      <a:pt x="13310" y="16279"/>
                    </a:lnTo>
                    <a:close/>
                    <a:moveTo>
                      <a:pt x="3703" y="1"/>
                    </a:moveTo>
                    <a:cubicBezTo>
                      <a:pt x="3036" y="1"/>
                      <a:pt x="2369" y="67"/>
                      <a:pt x="1702" y="167"/>
                    </a:cubicBezTo>
                    <a:lnTo>
                      <a:pt x="1935" y="301"/>
                    </a:lnTo>
                    <a:lnTo>
                      <a:pt x="1835" y="501"/>
                    </a:lnTo>
                    <a:lnTo>
                      <a:pt x="1468" y="301"/>
                    </a:lnTo>
                    <a:lnTo>
                      <a:pt x="1535" y="201"/>
                    </a:lnTo>
                    <a:lnTo>
                      <a:pt x="1535" y="201"/>
                    </a:lnTo>
                    <a:cubicBezTo>
                      <a:pt x="1001" y="301"/>
                      <a:pt x="501" y="434"/>
                      <a:pt x="1" y="601"/>
                    </a:cubicBezTo>
                    <a:cubicBezTo>
                      <a:pt x="10375" y="5538"/>
                      <a:pt x="12276" y="15345"/>
                      <a:pt x="12610" y="19515"/>
                    </a:cubicBezTo>
                    <a:cubicBezTo>
                      <a:pt x="12910" y="19148"/>
                      <a:pt x="13243" y="18747"/>
                      <a:pt x="13510" y="18314"/>
                    </a:cubicBezTo>
                    <a:lnTo>
                      <a:pt x="13410" y="18314"/>
                    </a:lnTo>
                    <a:cubicBezTo>
                      <a:pt x="13410" y="18180"/>
                      <a:pt x="13377" y="18047"/>
                      <a:pt x="13344" y="17914"/>
                    </a:cubicBezTo>
                    <a:lnTo>
                      <a:pt x="13577" y="17880"/>
                    </a:lnTo>
                    <a:lnTo>
                      <a:pt x="13610" y="18180"/>
                    </a:lnTo>
                    <a:cubicBezTo>
                      <a:pt x="18681" y="10341"/>
                      <a:pt x="13043" y="1"/>
                      <a:pt x="37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5"/>
              <p:cNvSpPr/>
              <p:nvPr/>
            </p:nvSpPr>
            <p:spPr>
              <a:xfrm>
                <a:off x="3371750" y="3559650"/>
                <a:ext cx="541250" cy="563275"/>
              </a:xfrm>
              <a:custGeom>
                <a:rect b="b" l="l" r="r" t="t"/>
                <a:pathLst>
                  <a:path extrusionOk="0" h="22531" w="21650">
                    <a:moveTo>
                      <a:pt x="8740" y="1001"/>
                    </a:moveTo>
                    <a:cubicBezTo>
                      <a:pt x="8973" y="1135"/>
                      <a:pt x="9240" y="1268"/>
                      <a:pt x="9474" y="1368"/>
                    </a:cubicBezTo>
                    <a:lnTo>
                      <a:pt x="9407" y="1569"/>
                    </a:lnTo>
                    <a:cubicBezTo>
                      <a:pt x="9140" y="1435"/>
                      <a:pt x="8907" y="1335"/>
                      <a:pt x="8640" y="1202"/>
                    </a:cubicBezTo>
                    <a:lnTo>
                      <a:pt x="8740" y="1001"/>
                    </a:lnTo>
                    <a:close/>
                    <a:moveTo>
                      <a:pt x="10241" y="1769"/>
                    </a:moveTo>
                    <a:cubicBezTo>
                      <a:pt x="10474" y="1902"/>
                      <a:pt x="10741" y="2036"/>
                      <a:pt x="10975" y="2169"/>
                    </a:cubicBezTo>
                    <a:lnTo>
                      <a:pt x="10841" y="2369"/>
                    </a:lnTo>
                    <a:cubicBezTo>
                      <a:pt x="10608" y="2202"/>
                      <a:pt x="10374" y="2069"/>
                      <a:pt x="10141" y="1935"/>
                    </a:cubicBezTo>
                    <a:lnTo>
                      <a:pt x="10241" y="1769"/>
                    </a:lnTo>
                    <a:close/>
                    <a:moveTo>
                      <a:pt x="11675" y="2636"/>
                    </a:moveTo>
                    <a:cubicBezTo>
                      <a:pt x="11909" y="2769"/>
                      <a:pt x="12142" y="2936"/>
                      <a:pt x="12376" y="3103"/>
                    </a:cubicBezTo>
                    <a:lnTo>
                      <a:pt x="12242" y="3270"/>
                    </a:lnTo>
                    <a:cubicBezTo>
                      <a:pt x="12009" y="3103"/>
                      <a:pt x="11809" y="2970"/>
                      <a:pt x="11575" y="2803"/>
                    </a:cubicBezTo>
                    <a:lnTo>
                      <a:pt x="11675" y="2636"/>
                    </a:lnTo>
                    <a:close/>
                    <a:moveTo>
                      <a:pt x="13043" y="3603"/>
                    </a:moveTo>
                    <a:cubicBezTo>
                      <a:pt x="13243" y="3770"/>
                      <a:pt x="13477" y="3970"/>
                      <a:pt x="13677" y="4137"/>
                    </a:cubicBezTo>
                    <a:lnTo>
                      <a:pt x="13543" y="4304"/>
                    </a:lnTo>
                    <a:cubicBezTo>
                      <a:pt x="13343" y="4104"/>
                      <a:pt x="13143" y="3937"/>
                      <a:pt x="12910" y="3770"/>
                    </a:cubicBezTo>
                    <a:lnTo>
                      <a:pt x="13043" y="3603"/>
                    </a:lnTo>
                    <a:close/>
                    <a:moveTo>
                      <a:pt x="14311" y="4704"/>
                    </a:moveTo>
                    <a:cubicBezTo>
                      <a:pt x="14511" y="4904"/>
                      <a:pt x="14711" y="5104"/>
                      <a:pt x="14911" y="5271"/>
                    </a:cubicBezTo>
                    <a:lnTo>
                      <a:pt x="14744" y="5438"/>
                    </a:lnTo>
                    <a:cubicBezTo>
                      <a:pt x="14577" y="5238"/>
                      <a:pt x="14377" y="5038"/>
                      <a:pt x="14177" y="4838"/>
                    </a:cubicBezTo>
                    <a:lnTo>
                      <a:pt x="14311" y="4704"/>
                    </a:lnTo>
                    <a:close/>
                    <a:moveTo>
                      <a:pt x="15511" y="5905"/>
                    </a:moveTo>
                    <a:cubicBezTo>
                      <a:pt x="15678" y="6105"/>
                      <a:pt x="15878" y="6305"/>
                      <a:pt x="16045" y="6539"/>
                    </a:cubicBezTo>
                    <a:lnTo>
                      <a:pt x="15878" y="6672"/>
                    </a:lnTo>
                    <a:cubicBezTo>
                      <a:pt x="15712" y="6472"/>
                      <a:pt x="15545" y="6239"/>
                      <a:pt x="15345" y="6038"/>
                    </a:cubicBezTo>
                    <a:lnTo>
                      <a:pt x="15511" y="5905"/>
                    </a:lnTo>
                    <a:close/>
                    <a:moveTo>
                      <a:pt x="16579" y="7206"/>
                    </a:moveTo>
                    <a:cubicBezTo>
                      <a:pt x="16746" y="7439"/>
                      <a:pt x="16912" y="7640"/>
                      <a:pt x="17046" y="7873"/>
                    </a:cubicBezTo>
                    <a:lnTo>
                      <a:pt x="16879" y="8007"/>
                    </a:lnTo>
                    <a:cubicBezTo>
                      <a:pt x="16712" y="7773"/>
                      <a:pt x="16579" y="7540"/>
                      <a:pt x="16412" y="7339"/>
                    </a:cubicBezTo>
                    <a:lnTo>
                      <a:pt x="16579" y="7206"/>
                    </a:lnTo>
                    <a:close/>
                    <a:moveTo>
                      <a:pt x="17479" y="8607"/>
                    </a:moveTo>
                    <a:cubicBezTo>
                      <a:pt x="17613" y="8840"/>
                      <a:pt x="17746" y="9074"/>
                      <a:pt x="17880" y="9307"/>
                    </a:cubicBezTo>
                    <a:lnTo>
                      <a:pt x="17713" y="9408"/>
                    </a:lnTo>
                    <a:cubicBezTo>
                      <a:pt x="17580" y="9174"/>
                      <a:pt x="17446" y="8941"/>
                      <a:pt x="17313" y="8707"/>
                    </a:cubicBezTo>
                    <a:lnTo>
                      <a:pt x="17479" y="8607"/>
                    </a:lnTo>
                    <a:close/>
                    <a:moveTo>
                      <a:pt x="18313" y="10075"/>
                    </a:moveTo>
                    <a:cubicBezTo>
                      <a:pt x="18447" y="10308"/>
                      <a:pt x="18580" y="10575"/>
                      <a:pt x="18680" y="10809"/>
                    </a:cubicBezTo>
                    <a:lnTo>
                      <a:pt x="18480" y="10909"/>
                    </a:lnTo>
                    <a:cubicBezTo>
                      <a:pt x="18380" y="10642"/>
                      <a:pt x="18247" y="10408"/>
                      <a:pt x="18113" y="10141"/>
                    </a:cubicBezTo>
                    <a:lnTo>
                      <a:pt x="18313" y="10075"/>
                    </a:lnTo>
                    <a:close/>
                    <a:moveTo>
                      <a:pt x="19014" y="11576"/>
                    </a:moveTo>
                    <a:cubicBezTo>
                      <a:pt x="19114" y="11843"/>
                      <a:pt x="19214" y="12109"/>
                      <a:pt x="19314" y="12376"/>
                    </a:cubicBezTo>
                    <a:lnTo>
                      <a:pt x="19114" y="12443"/>
                    </a:lnTo>
                    <a:cubicBezTo>
                      <a:pt x="19047" y="12176"/>
                      <a:pt x="18914" y="11909"/>
                      <a:pt x="18814" y="11676"/>
                    </a:cubicBezTo>
                    <a:lnTo>
                      <a:pt x="19014" y="11576"/>
                    </a:lnTo>
                    <a:close/>
                    <a:moveTo>
                      <a:pt x="19581" y="13177"/>
                    </a:moveTo>
                    <a:cubicBezTo>
                      <a:pt x="19681" y="13444"/>
                      <a:pt x="19781" y="13711"/>
                      <a:pt x="19848" y="13977"/>
                    </a:cubicBezTo>
                    <a:lnTo>
                      <a:pt x="19648" y="14011"/>
                    </a:lnTo>
                    <a:cubicBezTo>
                      <a:pt x="19581" y="13744"/>
                      <a:pt x="19481" y="13510"/>
                      <a:pt x="19414" y="13210"/>
                    </a:cubicBezTo>
                    <a:lnTo>
                      <a:pt x="19581" y="13177"/>
                    </a:lnTo>
                    <a:close/>
                    <a:moveTo>
                      <a:pt x="20048" y="14778"/>
                    </a:moveTo>
                    <a:cubicBezTo>
                      <a:pt x="20115" y="15045"/>
                      <a:pt x="20181" y="15312"/>
                      <a:pt x="20248" y="15612"/>
                    </a:cubicBezTo>
                    <a:lnTo>
                      <a:pt x="20048" y="15645"/>
                    </a:lnTo>
                    <a:cubicBezTo>
                      <a:pt x="19981" y="15378"/>
                      <a:pt x="19915" y="15112"/>
                      <a:pt x="19848" y="14845"/>
                    </a:cubicBezTo>
                    <a:lnTo>
                      <a:pt x="20048" y="14778"/>
                    </a:lnTo>
                    <a:close/>
                    <a:moveTo>
                      <a:pt x="20415" y="16413"/>
                    </a:moveTo>
                    <a:cubicBezTo>
                      <a:pt x="20448" y="16713"/>
                      <a:pt x="20482" y="16980"/>
                      <a:pt x="20548" y="17246"/>
                    </a:cubicBezTo>
                    <a:lnTo>
                      <a:pt x="20315" y="17280"/>
                    </a:lnTo>
                    <a:cubicBezTo>
                      <a:pt x="20281" y="17013"/>
                      <a:pt x="20248" y="16746"/>
                      <a:pt x="20215" y="16446"/>
                    </a:cubicBezTo>
                    <a:lnTo>
                      <a:pt x="20415" y="16413"/>
                    </a:lnTo>
                    <a:close/>
                    <a:moveTo>
                      <a:pt x="20615" y="18080"/>
                    </a:moveTo>
                    <a:cubicBezTo>
                      <a:pt x="20648" y="18381"/>
                      <a:pt x="20682" y="18647"/>
                      <a:pt x="20682" y="18914"/>
                    </a:cubicBezTo>
                    <a:lnTo>
                      <a:pt x="20482" y="18914"/>
                    </a:lnTo>
                    <a:cubicBezTo>
                      <a:pt x="20482" y="18681"/>
                      <a:pt x="20448" y="18381"/>
                      <a:pt x="20415" y="18080"/>
                    </a:cubicBezTo>
                    <a:close/>
                    <a:moveTo>
                      <a:pt x="8740" y="1"/>
                    </a:moveTo>
                    <a:cubicBezTo>
                      <a:pt x="8373" y="168"/>
                      <a:pt x="8006" y="334"/>
                      <a:pt x="7639" y="568"/>
                    </a:cubicBezTo>
                    <a:cubicBezTo>
                      <a:pt x="7739" y="601"/>
                      <a:pt x="7873" y="635"/>
                      <a:pt x="7973" y="668"/>
                    </a:cubicBezTo>
                    <a:lnTo>
                      <a:pt x="7873" y="868"/>
                    </a:lnTo>
                    <a:lnTo>
                      <a:pt x="7506" y="701"/>
                    </a:lnTo>
                    <a:lnTo>
                      <a:pt x="7539" y="601"/>
                    </a:lnTo>
                    <a:lnTo>
                      <a:pt x="7539" y="601"/>
                    </a:lnTo>
                    <a:cubicBezTo>
                      <a:pt x="1735" y="4070"/>
                      <a:pt x="0" y="11676"/>
                      <a:pt x="3770" y="17313"/>
                    </a:cubicBezTo>
                    <a:cubicBezTo>
                      <a:pt x="6037" y="20714"/>
                      <a:pt x="9767" y="22530"/>
                      <a:pt x="13556" y="22530"/>
                    </a:cubicBezTo>
                    <a:cubicBezTo>
                      <a:pt x="16011" y="22530"/>
                      <a:pt x="18491" y="21769"/>
                      <a:pt x="20615" y="20182"/>
                    </a:cubicBezTo>
                    <a:lnTo>
                      <a:pt x="20515" y="20182"/>
                    </a:lnTo>
                    <a:lnTo>
                      <a:pt x="20515" y="19748"/>
                    </a:lnTo>
                    <a:lnTo>
                      <a:pt x="20715" y="19748"/>
                    </a:lnTo>
                    <a:lnTo>
                      <a:pt x="20715" y="20082"/>
                    </a:lnTo>
                    <a:cubicBezTo>
                      <a:pt x="21049" y="19848"/>
                      <a:pt x="21349" y="19581"/>
                      <a:pt x="21649" y="19281"/>
                    </a:cubicBezTo>
                    <a:cubicBezTo>
                      <a:pt x="21516" y="15845"/>
                      <a:pt x="20148" y="4938"/>
                      <a:pt x="87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9" name="Google Shape;1159;p35"/>
          <p:cNvGrpSpPr/>
          <p:nvPr/>
        </p:nvGrpSpPr>
        <p:grpSpPr>
          <a:xfrm>
            <a:off x="4412594" y="2041610"/>
            <a:ext cx="5081006" cy="3102582"/>
            <a:chOff x="4169715" y="1722971"/>
            <a:chExt cx="4719493" cy="2881834"/>
          </a:xfrm>
        </p:grpSpPr>
        <p:sp>
          <p:nvSpPr>
            <p:cNvPr id="1160" name="Google Shape;1160;p35"/>
            <p:cNvSpPr/>
            <p:nvPr/>
          </p:nvSpPr>
          <p:spPr>
            <a:xfrm>
              <a:off x="7886271" y="2924801"/>
              <a:ext cx="368639" cy="273234"/>
            </a:xfrm>
            <a:custGeom>
              <a:rect b="b" l="l" r="r" t="t"/>
              <a:pathLst>
                <a:path extrusionOk="0" h="10714" w="14455">
                  <a:moveTo>
                    <a:pt x="1982" y="1"/>
                  </a:moveTo>
                  <a:cubicBezTo>
                    <a:pt x="1322" y="1"/>
                    <a:pt x="661" y="236"/>
                    <a:pt x="0" y="796"/>
                  </a:cubicBezTo>
                  <a:lnTo>
                    <a:pt x="0" y="10714"/>
                  </a:lnTo>
                  <a:cubicBezTo>
                    <a:pt x="1496" y="8424"/>
                    <a:pt x="2991" y="7794"/>
                    <a:pt x="4485" y="7794"/>
                  </a:cubicBezTo>
                  <a:cubicBezTo>
                    <a:pt x="6312" y="7794"/>
                    <a:pt x="8138" y="8735"/>
                    <a:pt x="9965" y="8735"/>
                  </a:cubicBezTo>
                  <a:cubicBezTo>
                    <a:pt x="11461" y="8735"/>
                    <a:pt x="12957" y="8104"/>
                    <a:pt x="14455" y="5808"/>
                  </a:cubicBezTo>
                  <a:lnTo>
                    <a:pt x="14455" y="5808"/>
                  </a:lnTo>
                  <a:cubicBezTo>
                    <a:pt x="13794" y="6368"/>
                    <a:pt x="13133" y="6603"/>
                    <a:pt x="12472" y="6603"/>
                  </a:cubicBezTo>
                  <a:cubicBezTo>
                    <a:pt x="8974" y="6603"/>
                    <a:pt x="5481" y="1"/>
                    <a:pt x="1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7882624" y="2921180"/>
              <a:ext cx="376952" cy="280502"/>
            </a:xfrm>
            <a:custGeom>
              <a:rect b="b" l="l" r="r" t="t"/>
              <a:pathLst>
                <a:path extrusionOk="0" h="10999" w="14781">
                  <a:moveTo>
                    <a:pt x="2138" y="284"/>
                  </a:moveTo>
                  <a:cubicBezTo>
                    <a:pt x="3818" y="284"/>
                    <a:pt x="5508" y="1883"/>
                    <a:pt x="7275" y="3545"/>
                  </a:cubicBezTo>
                  <a:cubicBezTo>
                    <a:pt x="9026" y="5201"/>
                    <a:pt x="10822" y="6888"/>
                    <a:pt x="12628" y="6888"/>
                  </a:cubicBezTo>
                  <a:cubicBezTo>
                    <a:pt x="13093" y="6888"/>
                    <a:pt x="13560" y="6776"/>
                    <a:pt x="14026" y="6522"/>
                  </a:cubicBezTo>
                  <a:lnTo>
                    <a:pt x="14026" y="6522"/>
                  </a:lnTo>
                  <a:cubicBezTo>
                    <a:pt x="12721" y="8238"/>
                    <a:pt x="11428" y="8738"/>
                    <a:pt x="10116" y="8738"/>
                  </a:cubicBezTo>
                  <a:cubicBezTo>
                    <a:pt x="9225" y="8738"/>
                    <a:pt x="8325" y="8508"/>
                    <a:pt x="7406" y="8272"/>
                  </a:cubicBezTo>
                  <a:cubicBezTo>
                    <a:pt x="6489" y="8033"/>
                    <a:pt x="5560" y="7793"/>
                    <a:pt x="4626" y="7793"/>
                  </a:cubicBezTo>
                  <a:cubicBezTo>
                    <a:pt x="3185" y="7793"/>
                    <a:pt x="1731" y="8366"/>
                    <a:pt x="286" y="10403"/>
                  </a:cubicBezTo>
                  <a:lnTo>
                    <a:pt x="286" y="1009"/>
                  </a:lnTo>
                  <a:cubicBezTo>
                    <a:pt x="904" y="500"/>
                    <a:pt x="1520" y="284"/>
                    <a:pt x="2138" y="284"/>
                  </a:cubicBezTo>
                  <a:close/>
                  <a:moveTo>
                    <a:pt x="2121" y="1"/>
                  </a:moveTo>
                  <a:cubicBezTo>
                    <a:pt x="1433" y="1"/>
                    <a:pt x="741" y="246"/>
                    <a:pt x="48" y="831"/>
                  </a:cubicBezTo>
                  <a:cubicBezTo>
                    <a:pt x="24" y="854"/>
                    <a:pt x="0" y="902"/>
                    <a:pt x="0" y="938"/>
                  </a:cubicBezTo>
                  <a:lnTo>
                    <a:pt x="0" y="10867"/>
                  </a:lnTo>
                  <a:cubicBezTo>
                    <a:pt x="0" y="10927"/>
                    <a:pt x="48" y="10987"/>
                    <a:pt x="108" y="10998"/>
                  </a:cubicBezTo>
                  <a:lnTo>
                    <a:pt x="143" y="10998"/>
                  </a:lnTo>
                  <a:cubicBezTo>
                    <a:pt x="191" y="10998"/>
                    <a:pt x="239" y="10975"/>
                    <a:pt x="262" y="10939"/>
                  </a:cubicBezTo>
                  <a:cubicBezTo>
                    <a:pt x="1727" y="8698"/>
                    <a:pt x="3168" y="8074"/>
                    <a:pt x="4629" y="8074"/>
                  </a:cubicBezTo>
                  <a:cubicBezTo>
                    <a:pt x="5520" y="8074"/>
                    <a:pt x="6419" y="8307"/>
                    <a:pt x="7335" y="8546"/>
                  </a:cubicBezTo>
                  <a:cubicBezTo>
                    <a:pt x="8249" y="8780"/>
                    <a:pt x="9175" y="9018"/>
                    <a:pt x="10107" y="9018"/>
                  </a:cubicBezTo>
                  <a:cubicBezTo>
                    <a:pt x="11638" y="9018"/>
                    <a:pt x="13184" y="8376"/>
                    <a:pt x="14717" y="6022"/>
                  </a:cubicBezTo>
                  <a:cubicBezTo>
                    <a:pt x="14780" y="5921"/>
                    <a:pt x="14691" y="5807"/>
                    <a:pt x="14592" y="5807"/>
                  </a:cubicBezTo>
                  <a:cubicBezTo>
                    <a:pt x="14561" y="5807"/>
                    <a:pt x="14530" y="5818"/>
                    <a:pt x="14502" y="5843"/>
                  </a:cubicBezTo>
                  <a:cubicBezTo>
                    <a:pt x="13872" y="6379"/>
                    <a:pt x="13241" y="6606"/>
                    <a:pt x="12607" y="6606"/>
                  </a:cubicBezTo>
                  <a:cubicBezTo>
                    <a:pt x="10919" y="6606"/>
                    <a:pt x="9214" y="4996"/>
                    <a:pt x="7466" y="3343"/>
                  </a:cubicBezTo>
                  <a:cubicBezTo>
                    <a:pt x="5716" y="1687"/>
                    <a:pt x="3928" y="1"/>
                    <a:pt x="2121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7871097" y="2920186"/>
              <a:ext cx="13669" cy="1668221"/>
            </a:xfrm>
            <a:custGeom>
              <a:rect b="b" l="l" r="r" t="t"/>
              <a:pathLst>
                <a:path extrusionOk="0" h="65414" w="536">
                  <a:moveTo>
                    <a:pt x="274" y="0"/>
                  </a:moveTo>
                  <a:cubicBezTo>
                    <a:pt x="119" y="0"/>
                    <a:pt x="0" y="119"/>
                    <a:pt x="0" y="274"/>
                  </a:cubicBezTo>
                  <a:lnTo>
                    <a:pt x="0" y="65151"/>
                  </a:lnTo>
                  <a:cubicBezTo>
                    <a:pt x="0" y="65294"/>
                    <a:pt x="119" y="65413"/>
                    <a:pt x="274" y="65413"/>
                  </a:cubicBezTo>
                  <a:cubicBezTo>
                    <a:pt x="417" y="65413"/>
                    <a:pt x="536" y="65306"/>
                    <a:pt x="536" y="65163"/>
                  </a:cubicBezTo>
                  <a:lnTo>
                    <a:pt x="536" y="274"/>
                  </a:lnTo>
                  <a:cubicBezTo>
                    <a:pt x="536" y="119"/>
                    <a:pt x="417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7867450" y="2916692"/>
              <a:ext cx="20963" cy="1675361"/>
            </a:xfrm>
            <a:custGeom>
              <a:rect b="b" l="l" r="r" t="t"/>
              <a:pathLst>
                <a:path extrusionOk="0" h="65694" w="822">
                  <a:moveTo>
                    <a:pt x="417" y="280"/>
                  </a:moveTo>
                  <a:cubicBezTo>
                    <a:pt x="488" y="280"/>
                    <a:pt x="536" y="340"/>
                    <a:pt x="536" y="411"/>
                  </a:cubicBezTo>
                  <a:lnTo>
                    <a:pt x="536" y="65300"/>
                  </a:lnTo>
                  <a:cubicBezTo>
                    <a:pt x="536" y="65378"/>
                    <a:pt x="473" y="65416"/>
                    <a:pt x="411" y="65416"/>
                  </a:cubicBezTo>
                  <a:cubicBezTo>
                    <a:pt x="348" y="65416"/>
                    <a:pt x="286" y="65378"/>
                    <a:pt x="286" y="65300"/>
                  </a:cubicBezTo>
                  <a:lnTo>
                    <a:pt x="286" y="399"/>
                  </a:lnTo>
                  <a:cubicBezTo>
                    <a:pt x="286" y="328"/>
                    <a:pt x="345" y="280"/>
                    <a:pt x="417" y="280"/>
                  </a:cubicBezTo>
                  <a:close/>
                  <a:moveTo>
                    <a:pt x="411" y="0"/>
                  </a:moveTo>
                  <a:cubicBezTo>
                    <a:pt x="206" y="0"/>
                    <a:pt x="0" y="137"/>
                    <a:pt x="0" y="411"/>
                  </a:cubicBezTo>
                  <a:lnTo>
                    <a:pt x="0" y="65288"/>
                  </a:lnTo>
                  <a:cubicBezTo>
                    <a:pt x="0" y="65514"/>
                    <a:pt x="191" y="65693"/>
                    <a:pt x="417" y="65693"/>
                  </a:cubicBezTo>
                  <a:cubicBezTo>
                    <a:pt x="631" y="65693"/>
                    <a:pt x="822" y="65514"/>
                    <a:pt x="822" y="65300"/>
                  </a:cubicBezTo>
                  <a:lnTo>
                    <a:pt x="822" y="411"/>
                  </a:lnTo>
                  <a:cubicBezTo>
                    <a:pt x="822" y="137"/>
                    <a:pt x="616" y="0"/>
                    <a:pt x="411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7856510" y="2905012"/>
              <a:ext cx="37667" cy="32184"/>
            </a:xfrm>
            <a:custGeom>
              <a:rect b="b" l="l" r="r" t="t"/>
              <a:pathLst>
                <a:path extrusionOk="0" h="1262" w="1477">
                  <a:moveTo>
                    <a:pt x="858" y="0"/>
                  </a:moveTo>
                  <a:cubicBezTo>
                    <a:pt x="286" y="0"/>
                    <a:pt x="1" y="679"/>
                    <a:pt x="405" y="1072"/>
                  </a:cubicBezTo>
                  <a:cubicBezTo>
                    <a:pt x="533" y="1203"/>
                    <a:pt x="691" y="1262"/>
                    <a:pt x="846" y="1262"/>
                  </a:cubicBezTo>
                  <a:cubicBezTo>
                    <a:pt x="1168" y="1262"/>
                    <a:pt x="1477" y="1009"/>
                    <a:pt x="1477" y="631"/>
                  </a:cubicBezTo>
                  <a:cubicBezTo>
                    <a:pt x="1477" y="274"/>
                    <a:pt x="1203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7851945" y="2901288"/>
              <a:ext cx="45879" cy="39554"/>
            </a:xfrm>
            <a:custGeom>
              <a:rect b="b" l="l" r="r" t="t"/>
              <a:pathLst>
                <a:path extrusionOk="0" h="1551" w="1799">
                  <a:moveTo>
                    <a:pt x="1037" y="289"/>
                  </a:moveTo>
                  <a:cubicBezTo>
                    <a:pt x="1299" y="289"/>
                    <a:pt x="1513" y="503"/>
                    <a:pt x="1525" y="777"/>
                  </a:cubicBezTo>
                  <a:cubicBezTo>
                    <a:pt x="1525" y="1068"/>
                    <a:pt x="1278" y="1266"/>
                    <a:pt x="1022" y="1266"/>
                  </a:cubicBezTo>
                  <a:cubicBezTo>
                    <a:pt x="902" y="1266"/>
                    <a:pt x="779" y="1222"/>
                    <a:pt x="680" y="1122"/>
                  </a:cubicBezTo>
                  <a:cubicBezTo>
                    <a:pt x="370" y="813"/>
                    <a:pt x="596" y="289"/>
                    <a:pt x="1037" y="289"/>
                  </a:cubicBezTo>
                  <a:close/>
                  <a:moveTo>
                    <a:pt x="1019" y="1"/>
                  </a:moveTo>
                  <a:cubicBezTo>
                    <a:pt x="829" y="1"/>
                    <a:pt x="635" y="71"/>
                    <a:pt x="477" y="229"/>
                  </a:cubicBezTo>
                  <a:cubicBezTo>
                    <a:pt x="1" y="718"/>
                    <a:pt x="346" y="1551"/>
                    <a:pt x="1037" y="1551"/>
                  </a:cubicBezTo>
                  <a:cubicBezTo>
                    <a:pt x="1454" y="1539"/>
                    <a:pt x="1799" y="1194"/>
                    <a:pt x="1799" y="777"/>
                  </a:cubicBezTo>
                  <a:cubicBezTo>
                    <a:pt x="1799" y="310"/>
                    <a:pt x="1417" y="1"/>
                    <a:pt x="1019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5039656" y="2689235"/>
              <a:ext cx="522572" cy="387638"/>
            </a:xfrm>
            <a:custGeom>
              <a:rect b="b" l="l" r="r" t="t"/>
              <a:pathLst>
                <a:path extrusionOk="0" h="15200" w="20491">
                  <a:moveTo>
                    <a:pt x="2805" y="0"/>
                  </a:moveTo>
                  <a:cubicBezTo>
                    <a:pt x="1870" y="0"/>
                    <a:pt x="935" y="334"/>
                    <a:pt x="0" y="1127"/>
                  </a:cubicBezTo>
                  <a:lnTo>
                    <a:pt x="0" y="15200"/>
                  </a:lnTo>
                  <a:cubicBezTo>
                    <a:pt x="2119" y="11942"/>
                    <a:pt x="4239" y="11047"/>
                    <a:pt x="6360" y="11047"/>
                  </a:cubicBezTo>
                  <a:cubicBezTo>
                    <a:pt x="8949" y="11047"/>
                    <a:pt x="11538" y="12380"/>
                    <a:pt x="14128" y="12380"/>
                  </a:cubicBezTo>
                  <a:cubicBezTo>
                    <a:pt x="16249" y="12380"/>
                    <a:pt x="18370" y="11486"/>
                    <a:pt x="20491" y="8235"/>
                  </a:cubicBezTo>
                  <a:lnTo>
                    <a:pt x="20491" y="8235"/>
                  </a:lnTo>
                  <a:cubicBezTo>
                    <a:pt x="19554" y="9028"/>
                    <a:pt x="18618" y="9361"/>
                    <a:pt x="17682" y="9361"/>
                  </a:cubicBezTo>
                  <a:cubicBezTo>
                    <a:pt x="12720" y="9361"/>
                    <a:pt x="7760" y="0"/>
                    <a:pt x="2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5036010" y="2685639"/>
              <a:ext cx="530222" cy="394881"/>
            </a:xfrm>
            <a:custGeom>
              <a:rect b="b" l="l" r="r" t="t"/>
              <a:pathLst>
                <a:path extrusionOk="0" h="15484" w="20791">
                  <a:moveTo>
                    <a:pt x="2964" y="281"/>
                  </a:moveTo>
                  <a:cubicBezTo>
                    <a:pt x="5363" y="281"/>
                    <a:pt x="7774" y="2557"/>
                    <a:pt x="10299" y="4935"/>
                  </a:cubicBezTo>
                  <a:cubicBezTo>
                    <a:pt x="12765" y="7262"/>
                    <a:pt x="15296" y="9654"/>
                    <a:pt x="17841" y="9654"/>
                  </a:cubicBezTo>
                  <a:cubicBezTo>
                    <a:pt x="18576" y="9654"/>
                    <a:pt x="19313" y="9454"/>
                    <a:pt x="20051" y="8995"/>
                  </a:cubicBezTo>
                  <a:lnTo>
                    <a:pt x="20051" y="8995"/>
                  </a:lnTo>
                  <a:cubicBezTo>
                    <a:pt x="18118" y="11638"/>
                    <a:pt x="16216" y="12397"/>
                    <a:pt x="14287" y="12397"/>
                  </a:cubicBezTo>
                  <a:cubicBezTo>
                    <a:pt x="13019" y="12397"/>
                    <a:pt x="11739" y="12069"/>
                    <a:pt x="10430" y="11733"/>
                  </a:cubicBezTo>
                  <a:cubicBezTo>
                    <a:pt x="9140" y="11396"/>
                    <a:pt x="7834" y="11058"/>
                    <a:pt x="6520" y="11058"/>
                  </a:cubicBezTo>
                  <a:cubicBezTo>
                    <a:pt x="4450" y="11058"/>
                    <a:pt x="2362" y="11896"/>
                    <a:pt x="286" y="14889"/>
                  </a:cubicBezTo>
                  <a:lnTo>
                    <a:pt x="286" y="1339"/>
                  </a:lnTo>
                  <a:cubicBezTo>
                    <a:pt x="1181" y="597"/>
                    <a:pt x="2072" y="281"/>
                    <a:pt x="2964" y="281"/>
                  </a:cubicBezTo>
                  <a:close/>
                  <a:moveTo>
                    <a:pt x="2942" y="1"/>
                  </a:moveTo>
                  <a:cubicBezTo>
                    <a:pt x="1978" y="1"/>
                    <a:pt x="1013" y="343"/>
                    <a:pt x="48" y="1161"/>
                  </a:cubicBezTo>
                  <a:cubicBezTo>
                    <a:pt x="12" y="1184"/>
                    <a:pt x="0" y="1232"/>
                    <a:pt x="0" y="1268"/>
                  </a:cubicBezTo>
                  <a:lnTo>
                    <a:pt x="0" y="15341"/>
                  </a:lnTo>
                  <a:cubicBezTo>
                    <a:pt x="0" y="15412"/>
                    <a:pt x="36" y="15460"/>
                    <a:pt x="96" y="15484"/>
                  </a:cubicBezTo>
                  <a:lnTo>
                    <a:pt x="143" y="15484"/>
                  </a:lnTo>
                  <a:cubicBezTo>
                    <a:pt x="191" y="15484"/>
                    <a:pt x="227" y="15460"/>
                    <a:pt x="262" y="15424"/>
                  </a:cubicBezTo>
                  <a:cubicBezTo>
                    <a:pt x="2347" y="12215"/>
                    <a:pt x="4396" y="11325"/>
                    <a:pt x="6478" y="11325"/>
                  </a:cubicBezTo>
                  <a:cubicBezTo>
                    <a:pt x="7750" y="11325"/>
                    <a:pt x="9034" y="11657"/>
                    <a:pt x="10347" y="11995"/>
                  </a:cubicBezTo>
                  <a:cubicBezTo>
                    <a:pt x="11642" y="12329"/>
                    <a:pt x="12950" y="12666"/>
                    <a:pt x="14265" y="12666"/>
                  </a:cubicBezTo>
                  <a:cubicBezTo>
                    <a:pt x="16421" y="12666"/>
                    <a:pt x="18594" y="11760"/>
                    <a:pt x="20753" y="8447"/>
                  </a:cubicBezTo>
                  <a:cubicBezTo>
                    <a:pt x="20791" y="8344"/>
                    <a:pt x="20709" y="8247"/>
                    <a:pt x="20614" y="8247"/>
                  </a:cubicBezTo>
                  <a:cubicBezTo>
                    <a:pt x="20589" y="8247"/>
                    <a:pt x="20563" y="8254"/>
                    <a:pt x="20539" y="8269"/>
                  </a:cubicBezTo>
                  <a:cubicBezTo>
                    <a:pt x="19625" y="9041"/>
                    <a:pt x="18715" y="9368"/>
                    <a:pt x="17804" y="9368"/>
                  </a:cubicBezTo>
                  <a:cubicBezTo>
                    <a:pt x="15402" y="9368"/>
                    <a:pt x="12990" y="7095"/>
                    <a:pt x="10478" y="4721"/>
                  </a:cubicBezTo>
                  <a:cubicBezTo>
                    <a:pt x="8017" y="2389"/>
                    <a:pt x="5486" y="1"/>
                    <a:pt x="2942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5018081" y="2698212"/>
              <a:ext cx="20070" cy="1897463"/>
            </a:xfrm>
            <a:custGeom>
              <a:rect b="b" l="l" r="r" t="t"/>
              <a:pathLst>
                <a:path extrusionOk="0" h="74403" w="787">
                  <a:moveTo>
                    <a:pt x="374" y="0"/>
                  </a:moveTo>
                  <a:cubicBezTo>
                    <a:pt x="168" y="0"/>
                    <a:pt x="1" y="174"/>
                    <a:pt x="1" y="382"/>
                  </a:cubicBezTo>
                  <a:lnTo>
                    <a:pt x="1" y="74010"/>
                  </a:lnTo>
                  <a:cubicBezTo>
                    <a:pt x="1" y="74224"/>
                    <a:pt x="180" y="74403"/>
                    <a:pt x="394" y="74403"/>
                  </a:cubicBezTo>
                  <a:cubicBezTo>
                    <a:pt x="608" y="74391"/>
                    <a:pt x="787" y="74224"/>
                    <a:pt x="787" y="74010"/>
                  </a:cubicBezTo>
                  <a:lnTo>
                    <a:pt x="787" y="382"/>
                  </a:lnTo>
                  <a:cubicBezTo>
                    <a:pt x="787" y="168"/>
                    <a:pt x="608" y="1"/>
                    <a:pt x="394" y="1"/>
                  </a:cubicBezTo>
                  <a:cubicBezTo>
                    <a:pt x="387" y="1"/>
                    <a:pt x="380" y="0"/>
                    <a:pt x="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5014001" y="2693596"/>
              <a:ext cx="28257" cy="1905419"/>
            </a:xfrm>
            <a:custGeom>
              <a:rect b="b" l="l" r="r" t="t"/>
              <a:pathLst>
                <a:path extrusionOk="0" h="74715" w="1108">
                  <a:moveTo>
                    <a:pt x="554" y="313"/>
                  </a:moveTo>
                  <a:cubicBezTo>
                    <a:pt x="697" y="313"/>
                    <a:pt x="804" y="432"/>
                    <a:pt x="804" y="563"/>
                  </a:cubicBezTo>
                  <a:lnTo>
                    <a:pt x="804" y="74191"/>
                  </a:lnTo>
                  <a:cubicBezTo>
                    <a:pt x="792" y="74346"/>
                    <a:pt x="673" y="74423"/>
                    <a:pt x="554" y="74423"/>
                  </a:cubicBezTo>
                  <a:cubicBezTo>
                    <a:pt x="435" y="74423"/>
                    <a:pt x="316" y="74346"/>
                    <a:pt x="304" y="74191"/>
                  </a:cubicBezTo>
                  <a:lnTo>
                    <a:pt x="304" y="563"/>
                  </a:lnTo>
                  <a:cubicBezTo>
                    <a:pt x="304" y="432"/>
                    <a:pt x="423" y="313"/>
                    <a:pt x="554" y="313"/>
                  </a:cubicBezTo>
                  <a:close/>
                  <a:moveTo>
                    <a:pt x="554" y="0"/>
                  </a:moveTo>
                  <a:cubicBezTo>
                    <a:pt x="277" y="0"/>
                    <a:pt x="0" y="188"/>
                    <a:pt x="18" y="563"/>
                  </a:cubicBezTo>
                  <a:lnTo>
                    <a:pt x="18" y="74191"/>
                  </a:lnTo>
                  <a:cubicBezTo>
                    <a:pt x="18" y="74477"/>
                    <a:pt x="256" y="74715"/>
                    <a:pt x="554" y="74715"/>
                  </a:cubicBezTo>
                  <a:cubicBezTo>
                    <a:pt x="851" y="74715"/>
                    <a:pt x="1090" y="74489"/>
                    <a:pt x="1090" y="74191"/>
                  </a:cubicBezTo>
                  <a:lnTo>
                    <a:pt x="1090" y="563"/>
                  </a:lnTo>
                  <a:cubicBezTo>
                    <a:pt x="1107" y="188"/>
                    <a:pt x="831" y="0"/>
                    <a:pt x="554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4997756" y="2661182"/>
              <a:ext cx="53147" cy="45522"/>
            </a:xfrm>
            <a:custGeom>
              <a:rect b="b" l="l" r="r" t="t"/>
              <a:pathLst>
                <a:path extrusionOk="0" h="1785" w="2084">
                  <a:moveTo>
                    <a:pt x="1191" y="0"/>
                  </a:moveTo>
                  <a:cubicBezTo>
                    <a:pt x="393" y="0"/>
                    <a:pt x="0" y="953"/>
                    <a:pt x="560" y="1524"/>
                  </a:cubicBezTo>
                  <a:cubicBezTo>
                    <a:pt x="740" y="1704"/>
                    <a:pt x="961" y="1784"/>
                    <a:pt x="1179" y="1784"/>
                  </a:cubicBezTo>
                  <a:cubicBezTo>
                    <a:pt x="1640" y="1784"/>
                    <a:pt x="2084" y="1427"/>
                    <a:pt x="2084" y="893"/>
                  </a:cubicBezTo>
                  <a:cubicBezTo>
                    <a:pt x="2084" y="393"/>
                    <a:pt x="1691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4992579" y="2657000"/>
              <a:ext cx="62277" cy="53402"/>
            </a:xfrm>
            <a:custGeom>
              <a:rect b="b" l="l" r="r" t="t"/>
              <a:pathLst>
                <a:path extrusionOk="0" h="2094" w="2442">
                  <a:moveTo>
                    <a:pt x="1394" y="295"/>
                  </a:moveTo>
                  <a:cubicBezTo>
                    <a:pt x="1811" y="307"/>
                    <a:pt x="2144" y="641"/>
                    <a:pt x="2144" y="1057"/>
                  </a:cubicBezTo>
                  <a:cubicBezTo>
                    <a:pt x="2144" y="1507"/>
                    <a:pt x="1770" y="1805"/>
                    <a:pt x="1380" y="1805"/>
                  </a:cubicBezTo>
                  <a:cubicBezTo>
                    <a:pt x="1192" y="1805"/>
                    <a:pt x="1001" y="1736"/>
                    <a:pt x="846" y="1581"/>
                  </a:cubicBezTo>
                  <a:cubicBezTo>
                    <a:pt x="385" y="1108"/>
                    <a:pt x="722" y="307"/>
                    <a:pt x="1379" y="307"/>
                  </a:cubicBezTo>
                  <a:cubicBezTo>
                    <a:pt x="1384" y="307"/>
                    <a:pt x="1389" y="307"/>
                    <a:pt x="1394" y="307"/>
                  </a:cubicBezTo>
                  <a:lnTo>
                    <a:pt x="1394" y="295"/>
                  </a:lnTo>
                  <a:close/>
                  <a:moveTo>
                    <a:pt x="1385" y="1"/>
                  </a:moveTo>
                  <a:cubicBezTo>
                    <a:pt x="1128" y="1"/>
                    <a:pt x="867" y="96"/>
                    <a:pt x="656" y="307"/>
                  </a:cubicBezTo>
                  <a:cubicBezTo>
                    <a:pt x="1" y="962"/>
                    <a:pt x="465" y="2093"/>
                    <a:pt x="1394" y="2093"/>
                  </a:cubicBezTo>
                  <a:cubicBezTo>
                    <a:pt x="1965" y="2093"/>
                    <a:pt x="2442" y="1617"/>
                    <a:pt x="2442" y="1045"/>
                  </a:cubicBezTo>
                  <a:cubicBezTo>
                    <a:pt x="2442" y="417"/>
                    <a:pt x="1923" y="1"/>
                    <a:pt x="1385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4527719" y="2924801"/>
              <a:ext cx="368639" cy="273234"/>
            </a:xfrm>
            <a:custGeom>
              <a:rect b="b" l="l" r="r" t="t"/>
              <a:pathLst>
                <a:path extrusionOk="0" h="10714" w="14455">
                  <a:moveTo>
                    <a:pt x="1983" y="1"/>
                  </a:moveTo>
                  <a:cubicBezTo>
                    <a:pt x="1322" y="1"/>
                    <a:pt x="661" y="236"/>
                    <a:pt x="0" y="796"/>
                  </a:cubicBezTo>
                  <a:lnTo>
                    <a:pt x="0" y="10714"/>
                  </a:lnTo>
                  <a:cubicBezTo>
                    <a:pt x="1496" y="8424"/>
                    <a:pt x="2992" y="7794"/>
                    <a:pt x="4487" y="7794"/>
                  </a:cubicBezTo>
                  <a:cubicBezTo>
                    <a:pt x="6316" y="7794"/>
                    <a:pt x="8144" y="8735"/>
                    <a:pt x="9970" y="8735"/>
                  </a:cubicBezTo>
                  <a:cubicBezTo>
                    <a:pt x="11466" y="8735"/>
                    <a:pt x="12961" y="8104"/>
                    <a:pt x="14455" y="5808"/>
                  </a:cubicBezTo>
                  <a:lnTo>
                    <a:pt x="14455" y="5808"/>
                  </a:lnTo>
                  <a:cubicBezTo>
                    <a:pt x="13795" y="6368"/>
                    <a:pt x="13136" y="6603"/>
                    <a:pt x="12476" y="6603"/>
                  </a:cubicBezTo>
                  <a:cubicBezTo>
                    <a:pt x="8982" y="6603"/>
                    <a:pt x="5483" y="1"/>
                    <a:pt x="19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4524378" y="2921180"/>
              <a:ext cx="376646" cy="280502"/>
            </a:xfrm>
            <a:custGeom>
              <a:rect b="b" l="l" r="r" t="t"/>
              <a:pathLst>
                <a:path extrusionOk="0" h="10999" w="14769">
                  <a:moveTo>
                    <a:pt x="2128" y="284"/>
                  </a:moveTo>
                  <a:cubicBezTo>
                    <a:pt x="3810" y="284"/>
                    <a:pt x="5505" y="1883"/>
                    <a:pt x="7263" y="3545"/>
                  </a:cubicBezTo>
                  <a:cubicBezTo>
                    <a:pt x="9014" y="5201"/>
                    <a:pt x="10803" y="6888"/>
                    <a:pt x="12611" y="6888"/>
                  </a:cubicBezTo>
                  <a:cubicBezTo>
                    <a:pt x="13077" y="6888"/>
                    <a:pt x="13545" y="6776"/>
                    <a:pt x="14014" y="6522"/>
                  </a:cubicBezTo>
                  <a:lnTo>
                    <a:pt x="14014" y="6522"/>
                  </a:lnTo>
                  <a:cubicBezTo>
                    <a:pt x="12709" y="8238"/>
                    <a:pt x="11416" y="8738"/>
                    <a:pt x="10104" y="8738"/>
                  </a:cubicBezTo>
                  <a:cubicBezTo>
                    <a:pt x="9213" y="8738"/>
                    <a:pt x="8313" y="8508"/>
                    <a:pt x="7394" y="8272"/>
                  </a:cubicBezTo>
                  <a:cubicBezTo>
                    <a:pt x="6477" y="8033"/>
                    <a:pt x="5548" y="7793"/>
                    <a:pt x="4614" y="7793"/>
                  </a:cubicBezTo>
                  <a:cubicBezTo>
                    <a:pt x="3173" y="7793"/>
                    <a:pt x="1719" y="8366"/>
                    <a:pt x="274" y="10403"/>
                  </a:cubicBezTo>
                  <a:lnTo>
                    <a:pt x="274" y="1009"/>
                  </a:lnTo>
                  <a:cubicBezTo>
                    <a:pt x="892" y="500"/>
                    <a:pt x="1509" y="284"/>
                    <a:pt x="2128" y="284"/>
                  </a:cubicBezTo>
                  <a:close/>
                  <a:moveTo>
                    <a:pt x="2115" y="1"/>
                  </a:moveTo>
                  <a:cubicBezTo>
                    <a:pt x="1428" y="1"/>
                    <a:pt x="738" y="246"/>
                    <a:pt x="48" y="831"/>
                  </a:cubicBezTo>
                  <a:cubicBezTo>
                    <a:pt x="12" y="854"/>
                    <a:pt x="0" y="902"/>
                    <a:pt x="0" y="938"/>
                  </a:cubicBezTo>
                  <a:lnTo>
                    <a:pt x="0" y="10867"/>
                  </a:lnTo>
                  <a:cubicBezTo>
                    <a:pt x="0" y="10927"/>
                    <a:pt x="36" y="10987"/>
                    <a:pt x="96" y="10998"/>
                  </a:cubicBezTo>
                  <a:lnTo>
                    <a:pt x="131" y="10998"/>
                  </a:lnTo>
                  <a:cubicBezTo>
                    <a:pt x="179" y="10998"/>
                    <a:pt x="227" y="10975"/>
                    <a:pt x="262" y="10939"/>
                  </a:cubicBezTo>
                  <a:cubicBezTo>
                    <a:pt x="1718" y="8699"/>
                    <a:pt x="3161" y="8080"/>
                    <a:pt x="4623" y="8080"/>
                  </a:cubicBezTo>
                  <a:cubicBezTo>
                    <a:pt x="5517" y="8080"/>
                    <a:pt x="6418" y="8311"/>
                    <a:pt x="7335" y="8546"/>
                  </a:cubicBezTo>
                  <a:cubicBezTo>
                    <a:pt x="8244" y="8780"/>
                    <a:pt x="9168" y="9018"/>
                    <a:pt x="10098" y="9018"/>
                  </a:cubicBezTo>
                  <a:cubicBezTo>
                    <a:pt x="11626" y="9018"/>
                    <a:pt x="13172" y="8376"/>
                    <a:pt x="14705" y="6022"/>
                  </a:cubicBezTo>
                  <a:cubicBezTo>
                    <a:pt x="14768" y="5921"/>
                    <a:pt x="14686" y="5807"/>
                    <a:pt x="14585" y="5807"/>
                  </a:cubicBezTo>
                  <a:cubicBezTo>
                    <a:pt x="14554" y="5807"/>
                    <a:pt x="14521" y="5818"/>
                    <a:pt x="14490" y="5843"/>
                  </a:cubicBezTo>
                  <a:cubicBezTo>
                    <a:pt x="13860" y="6379"/>
                    <a:pt x="13230" y="6606"/>
                    <a:pt x="12597" y="6606"/>
                  </a:cubicBezTo>
                  <a:cubicBezTo>
                    <a:pt x="10912" y="6606"/>
                    <a:pt x="9211" y="4996"/>
                    <a:pt x="7454" y="3343"/>
                  </a:cubicBezTo>
                  <a:cubicBezTo>
                    <a:pt x="5712" y="1687"/>
                    <a:pt x="392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4512826" y="2920186"/>
              <a:ext cx="13389" cy="1668221"/>
            </a:xfrm>
            <a:custGeom>
              <a:rect b="b" l="l" r="r" t="t"/>
              <a:pathLst>
                <a:path extrusionOk="0" h="65414" w="525">
                  <a:moveTo>
                    <a:pt x="263" y="0"/>
                  </a:moveTo>
                  <a:cubicBezTo>
                    <a:pt x="120" y="0"/>
                    <a:pt x="1" y="119"/>
                    <a:pt x="1" y="274"/>
                  </a:cubicBezTo>
                  <a:lnTo>
                    <a:pt x="1" y="65163"/>
                  </a:lnTo>
                  <a:cubicBezTo>
                    <a:pt x="1" y="65306"/>
                    <a:pt x="120" y="65413"/>
                    <a:pt x="263" y="65413"/>
                  </a:cubicBezTo>
                  <a:cubicBezTo>
                    <a:pt x="406" y="65413"/>
                    <a:pt x="525" y="65306"/>
                    <a:pt x="525" y="65163"/>
                  </a:cubicBezTo>
                  <a:lnTo>
                    <a:pt x="525" y="274"/>
                  </a:lnTo>
                  <a:cubicBezTo>
                    <a:pt x="525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4508745" y="2916003"/>
              <a:ext cx="21575" cy="1676050"/>
            </a:xfrm>
            <a:custGeom>
              <a:rect b="b" l="l" r="r" t="t"/>
              <a:pathLst>
                <a:path extrusionOk="0" h="65721" w="846">
                  <a:moveTo>
                    <a:pt x="423" y="307"/>
                  </a:moveTo>
                  <a:cubicBezTo>
                    <a:pt x="494" y="307"/>
                    <a:pt x="554" y="367"/>
                    <a:pt x="554" y="438"/>
                  </a:cubicBezTo>
                  <a:lnTo>
                    <a:pt x="554" y="65327"/>
                  </a:lnTo>
                  <a:cubicBezTo>
                    <a:pt x="554" y="65387"/>
                    <a:pt x="494" y="65446"/>
                    <a:pt x="423" y="65446"/>
                  </a:cubicBezTo>
                  <a:cubicBezTo>
                    <a:pt x="351" y="65446"/>
                    <a:pt x="304" y="65387"/>
                    <a:pt x="304" y="65327"/>
                  </a:cubicBezTo>
                  <a:lnTo>
                    <a:pt x="304" y="426"/>
                  </a:lnTo>
                  <a:cubicBezTo>
                    <a:pt x="304" y="355"/>
                    <a:pt x="351" y="307"/>
                    <a:pt x="423" y="307"/>
                  </a:cubicBezTo>
                  <a:close/>
                  <a:moveTo>
                    <a:pt x="423" y="1"/>
                  </a:moveTo>
                  <a:cubicBezTo>
                    <a:pt x="212" y="1"/>
                    <a:pt x="0" y="147"/>
                    <a:pt x="18" y="438"/>
                  </a:cubicBezTo>
                  <a:lnTo>
                    <a:pt x="18" y="65315"/>
                  </a:lnTo>
                  <a:cubicBezTo>
                    <a:pt x="18" y="65541"/>
                    <a:pt x="197" y="65720"/>
                    <a:pt x="423" y="65720"/>
                  </a:cubicBezTo>
                  <a:cubicBezTo>
                    <a:pt x="649" y="65720"/>
                    <a:pt x="828" y="65541"/>
                    <a:pt x="828" y="65327"/>
                  </a:cubicBezTo>
                  <a:lnTo>
                    <a:pt x="828" y="438"/>
                  </a:lnTo>
                  <a:cubicBezTo>
                    <a:pt x="846" y="147"/>
                    <a:pt x="634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4498264" y="2905012"/>
              <a:ext cx="37667" cy="32184"/>
            </a:xfrm>
            <a:custGeom>
              <a:rect b="b" l="l" r="r" t="t"/>
              <a:pathLst>
                <a:path extrusionOk="0" h="1262" w="1477">
                  <a:moveTo>
                    <a:pt x="846" y="0"/>
                  </a:moveTo>
                  <a:cubicBezTo>
                    <a:pt x="286" y="0"/>
                    <a:pt x="0" y="679"/>
                    <a:pt x="393" y="1072"/>
                  </a:cubicBezTo>
                  <a:cubicBezTo>
                    <a:pt x="525" y="1203"/>
                    <a:pt x="685" y="1262"/>
                    <a:pt x="842" y="1262"/>
                  </a:cubicBezTo>
                  <a:cubicBezTo>
                    <a:pt x="1168" y="1262"/>
                    <a:pt x="1477" y="1009"/>
                    <a:pt x="1477" y="631"/>
                  </a:cubicBezTo>
                  <a:cubicBezTo>
                    <a:pt x="1477" y="274"/>
                    <a:pt x="1191" y="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4493393" y="2901288"/>
              <a:ext cx="46185" cy="39554"/>
            </a:xfrm>
            <a:custGeom>
              <a:rect b="b" l="l" r="r" t="t"/>
              <a:pathLst>
                <a:path extrusionOk="0" h="1551" w="1811">
                  <a:moveTo>
                    <a:pt x="1037" y="289"/>
                  </a:moveTo>
                  <a:cubicBezTo>
                    <a:pt x="1311" y="289"/>
                    <a:pt x="1525" y="503"/>
                    <a:pt x="1525" y="777"/>
                  </a:cubicBezTo>
                  <a:cubicBezTo>
                    <a:pt x="1525" y="1068"/>
                    <a:pt x="1283" y="1266"/>
                    <a:pt x="1031" y="1266"/>
                  </a:cubicBezTo>
                  <a:cubicBezTo>
                    <a:pt x="912" y="1266"/>
                    <a:pt x="791" y="1222"/>
                    <a:pt x="691" y="1122"/>
                  </a:cubicBezTo>
                  <a:cubicBezTo>
                    <a:pt x="382" y="813"/>
                    <a:pt x="596" y="289"/>
                    <a:pt x="1037" y="289"/>
                  </a:cubicBezTo>
                  <a:close/>
                  <a:moveTo>
                    <a:pt x="1031" y="1"/>
                  </a:moveTo>
                  <a:cubicBezTo>
                    <a:pt x="841" y="1"/>
                    <a:pt x="647" y="71"/>
                    <a:pt x="489" y="229"/>
                  </a:cubicBezTo>
                  <a:cubicBezTo>
                    <a:pt x="1" y="718"/>
                    <a:pt x="346" y="1551"/>
                    <a:pt x="1037" y="1551"/>
                  </a:cubicBezTo>
                  <a:cubicBezTo>
                    <a:pt x="1465" y="1539"/>
                    <a:pt x="1811" y="1194"/>
                    <a:pt x="1811" y="777"/>
                  </a:cubicBezTo>
                  <a:cubicBezTo>
                    <a:pt x="1811" y="310"/>
                    <a:pt x="1429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4731153" y="3774009"/>
              <a:ext cx="1137156" cy="821665"/>
            </a:xfrm>
            <a:custGeom>
              <a:rect b="b" l="l" r="r" t="t"/>
              <a:pathLst>
                <a:path extrusionOk="0" h="32219" w="44590">
                  <a:moveTo>
                    <a:pt x="1" y="1"/>
                  </a:moveTo>
                  <a:lnTo>
                    <a:pt x="1" y="32219"/>
                  </a:lnTo>
                  <a:lnTo>
                    <a:pt x="44589" y="32219"/>
                  </a:lnTo>
                  <a:lnTo>
                    <a:pt x="445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4727506" y="3770362"/>
              <a:ext cx="1144450" cy="828959"/>
            </a:xfrm>
            <a:custGeom>
              <a:rect b="b" l="l" r="r" t="t"/>
              <a:pathLst>
                <a:path extrusionOk="0" h="32505" w="44876">
                  <a:moveTo>
                    <a:pt x="44590" y="287"/>
                  </a:moveTo>
                  <a:lnTo>
                    <a:pt x="44590" y="32219"/>
                  </a:lnTo>
                  <a:lnTo>
                    <a:pt x="286" y="32219"/>
                  </a:lnTo>
                  <a:lnTo>
                    <a:pt x="286" y="287"/>
                  </a:lnTo>
                  <a:close/>
                  <a:moveTo>
                    <a:pt x="144" y="1"/>
                  </a:moveTo>
                  <a:cubicBezTo>
                    <a:pt x="72" y="1"/>
                    <a:pt x="13" y="60"/>
                    <a:pt x="1" y="144"/>
                  </a:cubicBezTo>
                  <a:lnTo>
                    <a:pt x="1" y="32362"/>
                  </a:lnTo>
                  <a:cubicBezTo>
                    <a:pt x="1" y="32433"/>
                    <a:pt x="60" y="32505"/>
                    <a:pt x="144" y="32505"/>
                  </a:cubicBezTo>
                  <a:lnTo>
                    <a:pt x="44732" y="32505"/>
                  </a:lnTo>
                  <a:cubicBezTo>
                    <a:pt x="44804" y="32505"/>
                    <a:pt x="44875" y="32445"/>
                    <a:pt x="44875" y="32362"/>
                  </a:cubicBezTo>
                  <a:lnTo>
                    <a:pt x="44875" y="144"/>
                  </a:lnTo>
                  <a:cubicBezTo>
                    <a:pt x="44875" y="60"/>
                    <a:pt x="44804" y="1"/>
                    <a:pt x="44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5158371" y="4017839"/>
              <a:ext cx="273616" cy="377437"/>
            </a:xfrm>
            <a:custGeom>
              <a:rect b="b" l="l" r="r" t="t"/>
              <a:pathLst>
                <a:path extrusionOk="0" h="14800" w="10729">
                  <a:moveTo>
                    <a:pt x="5299" y="0"/>
                  </a:moveTo>
                  <a:cubicBezTo>
                    <a:pt x="2144" y="0"/>
                    <a:pt x="227" y="1929"/>
                    <a:pt x="227" y="4846"/>
                  </a:cubicBezTo>
                  <a:lnTo>
                    <a:pt x="227" y="5108"/>
                  </a:lnTo>
                  <a:lnTo>
                    <a:pt x="4049" y="5108"/>
                  </a:lnTo>
                  <a:lnTo>
                    <a:pt x="4049" y="4834"/>
                  </a:lnTo>
                  <a:cubicBezTo>
                    <a:pt x="4049" y="3965"/>
                    <a:pt x="4537" y="3417"/>
                    <a:pt x="5347" y="3417"/>
                  </a:cubicBezTo>
                  <a:cubicBezTo>
                    <a:pt x="6085" y="3417"/>
                    <a:pt x="6597" y="3941"/>
                    <a:pt x="6597" y="4727"/>
                  </a:cubicBezTo>
                  <a:cubicBezTo>
                    <a:pt x="6597" y="5965"/>
                    <a:pt x="5799" y="7073"/>
                    <a:pt x="1" y="13919"/>
                  </a:cubicBezTo>
                  <a:lnTo>
                    <a:pt x="1" y="14800"/>
                  </a:lnTo>
                  <a:lnTo>
                    <a:pt x="10728" y="14800"/>
                  </a:lnTo>
                  <a:lnTo>
                    <a:pt x="10728" y="11371"/>
                  </a:lnTo>
                  <a:lnTo>
                    <a:pt x="6716" y="11371"/>
                  </a:lnTo>
                  <a:cubicBezTo>
                    <a:pt x="9799" y="7799"/>
                    <a:pt x="10478" y="6406"/>
                    <a:pt x="10478" y="4596"/>
                  </a:cubicBezTo>
                  <a:cubicBezTo>
                    <a:pt x="10478" y="1882"/>
                    <a:pt x="8359" y="0"/>
                    <a:pt x="5299" y="0"/>
                  </a:cubicBezTo>
                  <a:close/>
                </a:path>
              </a:pathLst>
            </a:custGeom>
            <a:solidFill>
              <a:srgbClr val="F8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5154418" y="4013886"/>
              <a:ext cx="281191" cy="384731"/>
            </a:xfrm>
            <a:custGeom>
              <a:rect b="b" l="l" r="r" t="t"/>
              <a:pathLst>
                <a:path extrusionOk="0" h="15086" w="11026">
                  <a:moveTo>
                    <a:pt x="5454" y="298"/>
                  </a:moveTo>
                  <a:cubicBezTo>
                    <a:pt x="8419" y="298"/>
                    <a:pt x="10478" y="2120"/>
                    <a:pt x="10478" y="4739"/>
                  </a:cubicBezTo>
                  <a:cubicBezTo>
                    <a:pt x="10478" y="6418"/>
                    <a:pt x="9966" y="7716"/>
                    <a:pt x="6764" y="11431"/>
                  </a:cubicBezTo>
                  <a:cubicBezTo>
                    <a:pt x="6692" y="11526"/>
                    <a:pt x="6752" y="11657"/>
                    <a:pt x="6871" y="11669"/>
                  </a:cubicBezTo>
                  <a:lnTo>
                    <a:pt x="10740" y="11669"/>
                  </a:lnTo>
                  <a:lnTo>
                    <a:pt x="10740" y="14800"/>
                  </a:lnTo>
                  <a:lnTo>
                    <a:pt x="298" y="14800"/>
                  </a:lnTo>
                  <a:lnTo>
                    <a:pt x="298" y="14121"/>
                  </a:lnTo>
                  <a:cubicBezTo>
                    <a:pt x="6156" y="7204"/>
                    <a:pt x="6895" y="6168"/>
                    <a:pt x="6895" y="4882"/>
                  </a:cubicBezTo>
                  <a:cubicBezTo>
                    <a:pt x="6895" y="4025"/>
                    <a:pt x="6323" y="3430"/>
                    <a:pt x="5502" y="3430"/>
                  </a:cubicBezTo>
                  <a:cubicBezTo>
                    <a:pt x="4620" y="3430"/>
                    <a:pt x="4061" y="4037"/>
                    <a:pt x="4061" y="4989"/>
                  </a:cubicBezTo>
                  <a:lnTo>
                    <a:pt x="4061" y="5120"/>
                  </a:lnTo>
                  <a:lnTo>
                    <a:pt x="525" y="5120"/>
                  </a:lnTo>
                  <a:lnTo>
                    <a:pt x="525" y="5001"/>
                  </a:lnTo>
                  <a:cubicBezTo>
                    <a:pt x="525" y="2096"/>
                    <a:pt x="2418" y="298"/>
                    <a:pt x="5454" y="298"/>
                  </a:cubicBezTo>
                  <a:close/>
                  <a:moveTo>
                    <a:pt x="5442" y="1"/>
                  </a:moveTo>
                  <a:cubicBezTo>
                    <a:pt x="2287" y="1"/>
                    <a:pt x="239" y="1965"/>
                    <a:pt x="239" y="4989"/>
                  </a:cubicBezTo>
                  <a:lnTo>
                    <a:pt x="239" y="5263"/>
                  </a:lnTo>
                  <a:cubicBezTo>
                    <a:pt x="239" y="5335"/>
                    <a:pt x="310" y="5394"/>
                    <a:pt x="382" y="5394"/>
                  </a:cubicBezTo>
                  <a:lnTo>
                    <a:pt x="4192" y="5394"/>
                  </a:lnTo>
                  <a:cubicBezTo>
                    <a:pt x="4275" y="5394"/>
                    <a:pt x="4335" y="5335"/>
                    <a:pt x="4335" y="5263"/>
                  </a:cubicBezTo>
                  <a:lnTo>
                    <a:pt x="4335" y="4977"/>
                  </a:lnTo>
                  <a:cubicBezTo>
                    <a:pt x="4335" y="4180"/>
                    <a:pt x="4775" y="3703"/>
                    <a:pt x="5502" y="3703"/>
                  </a:cubicBezTo>
                  <a:cubicBezTo>
                    <a:pt x="6168" y="3703"/>
                    <a:pt x="6609" y="4180"/>
                    <a:pt x="6609" y="4870"/>
                  </a:cubicBezTo>
                  <a:cubicBezTo>
                    <a:pt x="6609" y="6061"/>
                    <a:pt x="5811" y="7168"/>
                    <a:pt x="48" y="13967"/>
                  </a:cubicBezTo>
                  <a:cubicBezTo>
                    <a:pt x="25" y="13990"/>
                    <a:pt x="13" y="14026"/>
                    <a:pt x="13" y="14062"/>
                  </a:cubicBezTo>
                  <a:lnTo>
                    <a:pt x="13" y="14943"/>
                  </a:lnTo>
                  <a:cubicBezTo>
                    <a:pt x="1" y="15014"/>
                    <a:pt x="72" y="15086"/>
                    <a:pt x="156" y="15086"/>
                  </a:cubicBezTo>
                  <a:lnTo>
                    <a:pt x="10883" y="15086"/>
                  </a:lnTo>
                  <a:cubicBezTo>
                    <a:pt x="10955" y="15086"/>
                    <a:pt x="11014" y="15014"/>
                    <a:pt x="11026" y="14943"/>
                  </a:cubicBezTo>
                  <a:lnTo>
                    <a:pt x="11026" y="11514"/>
                  </a:lnTo>
                  <a:cubicBezTo>
                    <a:pt x="11015" y="11448"/>
                    <a:pt x="10963" y="11382"/>
                    <a:pt x="10889" y="11382"/>
                  </a:cubicBezTo>
                  <a:cubicBezTo>
                    <a:pt x="10883" y="11382"/>
                    <a:pt x="10877" y="11382"/>
                    <a:pt x="10871" y="11383"/>
                  </a:cubicBezTo>
                  <a:lnTo>
                    <a:pt x="7168" y="11383"/>
                  </a:lnTo>
                  <a:cubicBezTo>
                    <a:pt x="9978" y="8097"/>
                    <a:pt x="10764" y="6644"/>
                    <a:pt x="10764" y="4739"/>
                  </a:cubicBezTo>
                  <a:cubicBezTo>
                    <a:pt x="10764" y="1953"/>
                    <a:pt x="8573" y="1"/>
                    <a:pt x="5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4731153" y="3774009"/>
              <a:ext cx="1137156" cy="125727"/>
            </a:xfrm>
            <a:custGeom>
              <a:rect b="b" l="l" r="r" t="t"/>
              <a:pathLst>
                <a:path extrusionOk="0" h="4930" w="44590">
                  <a:moveTo>
                    <a:pt x="1" y="1"/>
                  </a:moveTo>
                  <a:lnTo>
                    <a:pt x="1" y="4930"/>
                  </a:lnTo>
                  <a:lnTo>
                    <a:pt x="44589" y="4930"/>
                  </a:lnTo>
                  <a:lnTo>
                    <a:pt x="44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4727506" y="3770362"/>
              <a:ext cx="1144450" cy="133021"/>
            </a:xfrm>
            <a:custGeom>
              <a:rect b="b" l="l" r="r" t="t"/>
              <a:pathLst>
                <a:path extrusionOk="0" h="5216" w="44876">
                  <a:moveTo>
                    <a:pt x="44590" y="287"/>
                  </a:moveTo>
                  <a:lnTo>
                    <a:pt x="44590" y="4942"/>
                  </a:lnTo>
                  <a:lnTo>
                    <a:pt x="286" y="4942"/>
                  </a:lnTo>
                  <a:lnTo>
                    <a:pt x="286" y="287"/>
                  </a:lnTo>
                  <a:close/>
                  <a:moveTo>
                    <a:pt x="1" y="1"/>
                  </a:moveTo>
                  <a:lnTo>
                    <a:pt x="1" y="5216"/>
                  </a:lnTo>
                  <a:lnTo>
                    <a:pt x="44875" y="5216"/>
                  </a:lnTo>
                  <a:lnTo>
                    <a:pt x="44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7051855" y="4057623"/>
              <a:ext cx="1137156" cy="538052"/>
            </a:xfrm>
            <a:custGeom>
              <a:rect b="b" l="l" r="r" t="t"/>
              <a:pathLst>
                <a:path extrusionOk="0" h="21098" w="44590">
                  <a:moveTo>
                    <a:pt x="1" y="0"/>
                  </a:moveTo>
                  <a:lnTo>
                    <a:pt x="1" y="21098"/>
                  </a:lnTo>
                  <a:lnTo>
                    <a:pt x="44590" y="21098"/>
                  </a:lnTo>
                  <a:lnTo>
                    <a:pt x="445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7048233" y="4053670"/>
              <a:ext cx="1144425" cy="545651"/>
            </a:xfrm>
            <a:custGeom>
              <a:rect b="b" l="l" r="r" t="t"/>
              <a:pathLst>
                <a:path extrusionOk="0" h="21396" w="44875">
                  <a:moveTo>
                    <a:pt x="44589" y="298"/>
                  </a:moveTo>
                  <a:lnTo>
                    <a:pt x="44589" y="21110"/>
                  </a:lnTo>
                  <a:lnTo>
                    <a:pt x="286" y="21110"/>
                  </a:lnTo>
                  <a:lnTo>
                    <a:pt x="286" y="298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21253"/>
                  </a:lnTo>
                  <a:cubicBezTo>
                    <a:pt x="0" y="21324"/>
                    <a:pt x="60" y="21396"/>
                    <a:pt x="143" y="21396"/>
                  </a:cubicBezTo>
                  <a:lnTo>
                    <a:pt x="44732" y="21396"/>
                  </a:lnTo>
                  <a:cubicBezTo>
                    <a:pt x="44803" y="21396"/>
                    <a:pt x="44875" y="21336"/>
                    <a:pt x="44875" y="21253"/>
                  </a:cubicBezTo>
                  <a:lnTo>
                    <a:pt x="44875" y="155"/>
                  </a:lnTo>
                  <a:cubicBezTo>
                    <a:pt x="44875" y="72"/>
                    <a:pt x="44815" y="0"/>
                    <a:pt x="44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7526762" y="4148998"/>
              <a:ext cx="254770" cy="349512"/>
            </a:xfrm>
            <a:custGeom>
              <a:rect b="b" l="l" r="r" t="t"/>
              <a:pathLst>
                <a:path extrusionOk="0" h="13705" w="9990">
                  <a:moveTo>
                    <a:pt x="334" y="1"/>
                  </a:moveTo>
                  <a:lnTo>
                    <a:pt x="334" y="3049"/>
                  </a:lnTo>
                  <a:lnTo>
                    <a:pt x="4834" y="3049"/>
                  </a:lnTo>
                  <a:lnTo>
                    <a:pt x="2644" y="6633"/>
                  </a:lnTo>
                  <a:lnTo>
                    <a:pt x="2644" y="7383"/>
                  </a:lnTo>
                  <a:lnTo>
                    <a:pt x="4799" y="7383"/>
                  </a:lnTo>
                  <a:cubicBezTo>
                    <a:pt x="5834" y="7383"/>
                    <a:pt x="6501" y="7990"/>
                    <a:pt x="6501" y="8966"/>
                  </a:cubicBezTo>
                  <a:cubicBezTo>
                    <a:pt x="6501" y="9954"/>
                    <a:pt x="5858" y="10621"/>
                    <a:pt x="4941" y="10621"/>
                  </a:cubicBezTo>
                  <a:cubicBezTo>
                    <a:pt x="4060" y="10621"/>
                    <a:pt x="3477" y="9990"/>
                    <a:pt x="3429" y="9050"/>
                  </a:cubicBezTo>
                  <a:lnTo>
                    <a:pt x="0" y="9050"/>
                  </a:lnTo>
                  <a:cubicBezTo>
                    <a:pt x="84" y="11824"/>
                    <a:pt x="2060" y="13705"/>
                    <a:pt x="4941" y="13705"/>
                  </a:cubicBezTo>
                  <a:cubicBezTo>
                    <a:pt x="7870" y="13705"/>
                    <a:pt x="9990" y="11752"/>
                    <a:pt x="9990" y="9026"/>
                  </a:cubicBezTo>
                  <a:cubicBezTo>
                    <a:pt x="9990" y="6954"/>
                    <a:pt x="8751" y="5394"/>
                    <a:pt x="6835" y="4918"/>
                  </a:cubicBezTo>
                  <a:lnTo>
                    <a:pt x="9525" y="608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8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7523115" y="4144765"/>
              <a:ext cx="261758" cy="357086"/>
            </a:xfrm>
            <a:custGeom>
              <a:rect b="b" l="l" r="r" t="t"/>
              <a:pathLst>
                <a:path extrusionOk="0" h="14002" w="10264">
                  <a:moveTo>
                    <a:pt x="9537" y="298"/>
                  </a:moveTo>
                  <a:lnTo>
                    <a:pt x="9537" y="738"/>
                  </a:lnTo>
                  <a:lnTo>
                    <a:pt x="6870" y="5001"/>
                  </a:lnTo>
                  <a:cubicBezTo>
                    <a:pt x="6847" y="5037"/>
                    <a:pt x="6847" y="5084"/>
                    <a:pt x="6858" y="5132"/>
                  </a:cubicBezTo>
                  <a:cubicBezTo>
                    <a:pt x="6870" y="5179"/>
                    <a:pt x="6906" y="5203"/>
                    <a:pt x="6954" y="5215"/>
                  </a:cubicBezTo>
                  <a:cubicBezTo>
                    <a:pt x="8835" y="5691"/>
                    <a:pt x="10002" y="7203"/>
                    <a:pt x="10002" y="9192"/>
                  </a:cubicBezTo>
                  <a:cubicBezTo>
                    <a:pt x="10002" y="11811"/>
                    <a:pt x="7930" y="13716"/>
                    <a:pt x="5084" y="13716"/>
                  </a:cubicBezTo>
                  <a:cubicBezTo>
                    <a:pt x="2346" y="13716"/>
                    <a:pt x="441" y="11978"/>
                    <a:pt x="298" y="9358"/>
                  </a:cubicBezTo>
                  <a:lnTo>
                    <a:pt x="3453" y="9358"/>
                  </a:lnTo>
                  <a:cubicBezTo>
                    <a:pt x="3537" y="10299"/>
                    <a:pt x="4180" y="10918"/>
                    <a:pt x="5084" y="10918"/>
                  </a:cubicBezTo>
                  <a:cubicBezTo>
                    <a:pt x="6085" y="10918"/>
                    <a:pt x="6787" y="10180"/>
                    <a:pt x="6787" y="9132"/>
                  </a:cubicBezTo>
                  <a:cubicBezTo>
                    <a:pt x="6787" y="8085"/>
                    <a:pt x="6061" y="7406"/>
                    <a:pt x="4942" y="7406"/>
                  </a:cubicBezTo>
                  <a:lnTo>
                    <a:pt x="2929" y="7406"/>
                  </a:lnTo>
                  <a:lnTo>
                    <a:pt x="2929" y="6834"/>
                  </a:lnTo>
                  <a:lnTo>
                    <a:pt x="5096" y="3286"/>
                  </a:lnTo>
                  <a:cubicBezTo>
                    <a:pt x="5144" y="3191"/>
                    <a:pt x="5073" y="3084"/>
                    <a:pt x="4977" y="3072"/>
                  </a:cubicBezTo>
                  <a:lnTo>
                    <a:pt x="620" y="3072"/>
                  </a:lnTo>
                  <a:lnTo>
                    <a:pt x="620" y="298"/>
                  </a:lnTo>
                  <a:close/>
                  <a:moveTo>
                    <a:pt x="477" y="0"/>
                  </a:moveTo>
                  <a:cubicBezTo>
                    <a:pt x="393" y="0"/>
                    <a:pt x="322" y="72"/>
                    <a:pt x="322" y="155"/>
                  </a:cubicBezTo>
                  <a:lnTo>
                    <a:pt x="322" y="3203"/>
                  </a:lnTo>
                  <a:cubicBezTo>
                    <a:pt x="322" y="3286"/>
                    <a:pt x="393" y="3346"/>
                    <a:pt x="477" y="3346"/>
                  </a:cubicBezTo>
                  <a:lnTo>
                    <a:pt x="4715" y="3346"/>
                  </a:lnTo>
                  <a:lnTo>
                    <a:pt x="2667" y="6715"/>
                  </a:lnTo>
                  <a:cubicBezTo>
                    <a:pt x="2656" y="6739"/>
                    <a:pt x="2644" y="6763"/>
                    <a:pt x="2644" y="6787"/>
                  </a:cubicBezTo>
                  <a:lnTo>
                    <a:pt x="2644" y="7537"/>
                  </a:lnTo>
                  <a:cubicBezTo>
                    <a:pt x="2644" y="7620"/>
                    <a:pt x="2715" y="7680"/>
                    <a:pt x="2787" y="7680"/>
                  </a:cubicBezTo>
                  <a:lnTo>
                    <a:pt x="4942" y="7680"/>
                  </a:lnTo>
                  <a:cubicBezTo>
                    <a:pt x="5918" y="7680"/>
                    <a:pt x="6513" y="8227"/>
                    <a:pt x="6513" y="9132"/>
                  </a:cubicBezTo>
                  <a:cubicBezTo>
                    <a:pt x="6513" y="10037"/>
                    <a:pt x="5942" y="10644"/>
                    <a:pt x="5096" y="10644"/>
                  </a:cubicBezTo>
                  <a:cubicBezTo>
                    <a:pt x="4299" y="10644"/>
                    <a:pt x="3763" y="10073"/>
                    <a:pt x="3727" y="9204"/>
                  </a:cubicBezTo>
                  <a:cubicBezTo>
                    <a:pt x="3715" y="9132"/>
                    <a:pt x="3656" y="9073"/>
                    <a:pt x="3584" y="9073"/>
                  </a:cubicBezTo>
                  <a:lnTo>
                    <a:pt x="143" y="9073"/>
                  </a:lnTo>
                  <a:cubicBezTo>
                    <a:pt x="108" y="9073"/>
                    <a:pt x="72" y="9085"/>
                    <a:pt x="48" y="9108"/>
                  </a:cubicBezTo>
                  <a:cubicBezTo>
                    <a:pt x="24" y="9144"/>
                    <a:pt x="0" y="9180"/>
                    <a:pt x="12" y="9216"/>
                  </a:cubicBezTo>
                  <a:cubicBezTo>
                    <a:pt x="96" y="12085"/>
                    <a:pt x="2132" y="14002"/>
                    <a:pt x="5084" y="14002"/>
                  </a:cubicBezTo>
                  <a:cubicBezTo>
                    <a:pt x="8085" y="14002"/>
                    <a:pt x="10264" y="11978"/>
                    <a:pt x="10264" y="9180"/>
                  </a:cubicBezTo>
                  <a:cubicBezTo>
                    <a:pt x="10264" y="7132"/>
                    <a:pt x="9097" y="5537"/>
                    <a:pt x="7204" y="4977"/>
                  </a:cubicBezTo>
                  <a:lnTo>
                    <a:pt x="9787" y="834"/>
                  </a:lnTo>
                  <a:cubicBezTo>
                    <a:pt x="9799" y="822"/>
                    <a:pt x="9811" y="786"/>
                    <a:pt x="9811" y="762"/>
                  </a:cubicBezTo>
                  <a:lnTo>
                    <a:pt x="9811" y="155"/>
                  </a:lnTo>
                  <a:cubicBezTo>
                    <a:pt x="9811" y="72"/>
                    <a:pt x="9740" y="0"/>
                    <a:pt x="9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7053385" y="3985961"/>
              <a:ext cx="1135932" cy="96578"/>
            </a:xfrm>
            <a:custGeom>
              <a:rect b="b" l="l" r="r" t="t"/>
              <a:pathLst>
                <a:path extrusionOk="0" h="3787" w="44542">
                  <a:moveTo>
                    <a:pt x="1" y="0"/>
                  </a:moveTo>
                  <a:lnTo>
                    <a:pt x="1" y="3786"/>
                  </a:lnTo>
                  <a:lnTo>
                    <a:pt x="44542" y="3786"/>
                  </a:lnTo>
                  <a:lnTo>
                    <a:pt x="44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7049738" y="3982314"/>
              <a:ext cx="1143226" cy="103872"/>
            </a:xfrm>
            <a:custGeom>
              <a:rect b="b" l="l" r="r" t="t"/>
              <a:pathLst>
                <a:path extrusionOk="0" h="4073" w="44828">
                  <a:moveTo>
                    <a:pt x="44542" y="298"/>
                  </a:moveTo>
                  <a:lnTo>
                    <a:pt x="44542" y="3787"/>
                  </a:lnTo>
                  <a:lnTo>
                    <a:pt x="286" y="3787"/>
                  </a:lnTo>
                  <a:lnTo>
                    <a:pt x="286" y="298"/>
                  </a:lnTo>
                  <a:close/>
                  <a:moveTo>
                    <a:pt x="1" y="0"/>
                  </a:moveTo>
                  <a:lnTo>
                    <a:pt x="1" y="4072"/>
                  </a:lnTo>
                  <a:lnTo>
                    <a:pt x="44828" y="4072"/>
                  </a:lnTo>
                  <a:lnTo>
                    <a:pt x="44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5791776" y="3422712"/>
              <a:ext cx="1332072" cy="1172962"/>
            </a:xfrm>
            <a:custGeom>
              <a:rect b="b" l="l" r="r" t="t"/>
              <a:pathLst>
                <a:path extrusionOk="0" h="45994" w="52233">
                  <a:moveTo>
                    <a:pt x="0" y="0"/>
                  </a:moveTo>
                  <a:lnTo>
                    <a:pt x="0" y="45994"/>
                  </a:lnTo>
                  <a:lnTo>
                    <a:pt x="52233" y="45994"/>
                  </a:lnTo>
                  <a:lnTo>
                    <a:pt x="522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5787823" y="3419065"/>
              <a:ext cx="1339672" cy="1180256"/>
            </a:xfrm>
            <a:custGeom>
              <a:rect b="b" l="l" r="r" t="t"/>
              <a:pathLst>
                <a:path extrusionOk="0" h="46280" w="52531">
                  <a:moveTo>
                    <a:pt x="52245" y="286"/>
                  </a:moveTo>
                  <a:lnTo>
                    <a:pt x="52245" y="45994"/>
                  </a:lnTo>
                  <a:lnTo>
                    <a:pt x="298" y="45994"/>
                  </a:lnTo>
                  <a:lnTo>
                    <a:pt x="298" y="286"/>
                  </a:lnTo>
                  <a:close/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lnTo>
                    <a:pt x="0" y="46137"/>
                  </a:lnTo>
                  <a:cubicBezTo>
                    <a:pt x="0" y="46208"/>
                    <a:pt x="72" y="46280"/>
                    <a:pt x="155" y="46280"/>
                  </a:cubicBezTo>
                  <a:lnTo>
                    <a:pt x="52388" y="46280"/>
                  </a:lnTo>
                  <a:cubicBezTo>
                    <a:pt x="52471" y="46280"/>
                    <a:pt x="52531" y="46208"/>
                    <a:pt x="52531" y="46137"/>
                  </a:cubicBezTo>
                  <a:lnTo>
                    <a:pt x="52531" y="143"/>
                  </a:lnTo>
                  <a:cubicBezTo>
                    <a:pt x="52531" y="60"/>
                    <a:pt x="52471" y="0"/>
                    <a:pt x="52388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5787823" y="3428782"/>
              <a:ext cx="1339672" cy="1171457"/>
            </a:xfrm>
            <a:custGeom>
              <a:rect b="b" l="l" r="r" t="t"/>
              <a:pathLst>
                <a:path extrusionOk="0" h="45935" w="52531">
                  <a:moveTo>
                    <a:pt x="52245" y="298"/>
                  </a:moveTo>
                  <a:lnTo>
                    <a:pt x="52245" y="45649"/>
                  </a:lnTo>
                  <a:lnTo>
                    <a:pt x="298" y="45649"/>
                  </a:lnTo>
                  <a:lnTo>
                    <a:pt x="298" y="298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45792"/>
                  </a:lnTo>
                  <a:cubicBezTo>
                    <a:pt x="0" y="45863"/>
                    <a:pt x="72" y="45935"/>
                    <a:pt x="155" y="45935"/>
                  </a:cubicBezTo>
                  <a:lnTo>
                    <a:pt x="52388" y="45935"/>
                  </a:lnTo>
                  <a:cubicBezTo>
                    <a:pt x="52459" y="45923"/>
                    <a:pt x="52531" y="45863"/>
                    <a:pt x="52531" y="45792"/>
                  </a:cubicBezTo>
                  <a:lnTo>
                    <a:pt x="52531" y="155"/>
                  </a:lnTo>
                  <a:cubicBezTo>
                    <a:pt x="52531" y="72"/>
                    <a:pt x="52471" y="0"/>
                    <a:pt x="52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5956956" y="3432735"/>
              <a:ext cx="993526" cy="1157482"/>
            </a:xfrm>
            <a:custGeom>
              <a:rect b="b" l="l" r="r" t="t"/>
              <a:pathLst>
                <a:path extrusionOk="0" h="45387" w="38958">
                  <a:moveTo>
                    <a:pt x="0" y="0"/>
                  </a:moveTo>
                  <a:lnTo>
                    <a:pt x="0" y="45387"/>
                  </a:lnTo>
                  <a:lnTo>
                    <a:pt x="38957" y="45387"/>
                  </a:lnTo>
                  <a:lnTo>
                    <a:pt x="38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6327380" y="3653459"/>
              <a:ext cx="225621" cy="539607"/>
            </a:xfrm>
            <a:custGeom>
              <a:rect b="b" l="l" r="r" t="t"/>
              <a:pathLst>
                <a:path extrusionOk="0" h="21159" w="8847">
                  <a:moveTo>
                    <a:pt x="1" y="1"/>
                  </a:moveTo>
                  <a:lnTo>
                    <a:pt x="1" y="4787"/>
                  </a:lnTo>
                  <a:lnTo>
                    <a:pt x="3144" y="4787"/>
                  </a:lnTo>
                  <a:lnTo>
                    <a:pt x="3144" y="21158"/>
                  </a:lnTo>
                  <a:lnTo>
                    <a:pt x="8847" y="21158"/>
                  </a:lnTo>
                  <a:lnTo>
                    <a:pt x="8847" y="1"/>
                  </a:lnTo>
                  <a:close/>
                </a:path>
              </a:pathLst>
            </a:custGeom>
            <a:solidFill>
              <a:srgbClr val="F8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6323733" y="3649532"/>
              <a:ext cx="232914" cy="547182"/>
            </a:xfrm>
            <a:custGeom>
              <a:rect b="b" l="l" r="r" t="t"/>
              <a:pathLst>
                <a:path extrusionOk="0" h="21456" w="9133">
                  <a:moveTo>
                    <a:pt x="8847" y="298"/>
                  </a:moveTo>
                  <a:lnTo>
                    <a:pt x="8847" y="21169"/>
                  </a:lnTo>
                  <a:lnTo>
                    <a:pt x="3430" y="21169"/>
                  </a:lnTo>
                  <a:lnTo>
                    <a:pt x="3430" y="4953"/>
                  </a:lnTo>
                  <a:cubicBezTo>
                    <a:pt x="3430" y="4870"/>
                    <a:pt x="3370" y="4810"/>
                    <a:pt x="3287" y="4810"/>
                  </a:cubicBezTo>
                  <a:lnTo>
                    <a:pt x="287" y="4810"/>
                  </a:lnTo>
                  <a:lnTo>
                    <a:pt x="287" y="298"/>
                  </a:lnTo>
                  <a:close/>
                  <a:moveTo>
                    <a:pt x="144" y="0"/>
                  </a:moveTo>
                  <a:cubicBezTo>
                    <a:pt x="60" y="0"/>
                    <a:pt x="1" y="72"/>
                    <a:pt x="1" y="155"/>
                  </a:cubicBezTo>
                  <a:lnTo>
                    <a:pt x="1" y="4953"/>
                  </a:lnTo>
                  <a:cubicBezTo>
                    <a:pt x="1" y="5025"/>
                    <a:pt x="72" y="5096"/>
                    <a:pt x="144" y="5096"/>
                  </a:cubicBezTo>
                  <a:lnTo>
                    <a:pt x="3144" y="5096"/>
                  </a:lnTo>
                  <a:lnTo>
                    <a:pt x="3144" y="21312"/>
                  </a:lnTo>
                  <a:cubicBezTo>
                    <a:pt x="3144" y="21396"/>
                    <a:pt x="3204" y="21455"/>
                    <a:pt x="3287" y="21455"/>
                  </a:cubicBezTo>
                  <a:lnTo>
                    <a:pt x="8990" y="21455"/>
                  </a:lnTo>
                  <a:cubicBezTo>
                    <a:pt x="9061" y="21455"/>
                    <a:pt x="9121" y="21396"/>
                    <a:pt x="9133" y="21312"/>
                  </a:cubicBezTo>
                  <a:lnTo>
                    <a:pt x="9133" y="155"/>
                  </a:lnTo>
                  <a:cubicBezTo>
                    <a:pt x="9133" y="72"/>
                    <a:pt x="9073" y="0"/>
                    <a:pt x="8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5784176" y="3427252"/>
              <a:ext cx="1351530" cy="128176"/>
            </a:xfrm>
            <a:custGeom>
              <a:rect b="b" l="l" r="r" t="t"/>
              <a:pathLst>
                <a:path extrusionOk="0" h="5026" w="52996">
                  <a:moveTo>
                    <a:pt x="0" y="1"/>
                  </a:moveTo>
                  <a:lnTo>
                    <a:pt x="0" y="5025"/>
                  </a:lnTo>
                  <a:lnTo>
                    <a:pt x="52995" y="5025"/>
                  </a:lnTo>
                  <a:lnTo>
                    <a:pt x="52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5780530" y="3423605"/>
              <a:ext cx="1358799" cy="135163"/>
            </a:xfrm>
            <a:custGeom>
              <a:rect b="b" l="l" r="r" t="t"/>
              <a:pathLst>
                <a:path extrusionOk="0" h="5300" w="53281">
                  <a:moveTo>
                    <a:pt x="53007" y="287"/>
                  </a:moveTo>
                  <a:lnTo>
                    <a:pt x="53007" y="5025"/>
                  </a:lnTo>
                  <a:lnTo>
                    <a:pt x="286" y="5025"/>
                  </a:lnTo>
                  <a:lnTo>
                    <a:pt x="286" y="287"/>
                  </a:lnTo>
                  <a:close/>
                  <a:moveTo>
                    <a:pt x="1" y="1"/>
                  </a:moveTo>
                  <a:lnTo>
                    <a:pt x="1" y="5299"/>
                  </a:lnTo>
                  <a:lnTo>
                    <a:pt x="53281" y="5299"/>
                  </a:lnTo>
                  <a:lnTo>
                    <a:pt x="53281" y="1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4169715" y="4590191"/>
              <a:ext cx="4719493" cy="14613"/>
            </a:xfrm>
            <a:custGeom>
              <a:rect b="b" l="l" r="r" t="t"/>
              <a:pathLst>
                <a:path extrusionOk="0" h="573" w="185060">
                  <a:moveTo>
                    <a:pt x="382" y="1"/>
                  </a:moveTo>
                  <a:cubicBezTo>
                    <a:pt x="1" y="1"/>
                    <a:pt x="1" y="560"/>
                    <a:pt x="382" y="572"/>
                  </a:cubicBezTo>
                  <a:lnTo>
                    <a:pt x="184679" y="572"/>
                  </a:lnTo>
                  <a:cubicBezTo>
                    <a:pt x="185060" y="572"/>
                    <a:pt x="185060" y="1"/>
                    <a:pt x="184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5835181" y="1950963"/>
              <a:ext cx="556592" cy="339081"/>
            </a:xfrm>
            <a:custGeom>
              <a:rect b="b" l="l" r="r" t="t"/>
              <a:pathLst>
                <a:path extrusionOk="0" h="13296" w="21825">
                  <a:moveTo>
                    <a:pt x="9341" y="0"/>
                  </a:moveTo>
                  <a:cubicBezTo>
                    <a:pt x="8569" y="0"/>
                    <a:pt x="7783" y="116"/>
                    <a:pt x="7085" y="394"/>
                  </a:cubicBezTo>
                  <a:cubicBezTo>
                    <a:pt x="4501" y="1310"/>
                    <a:pt x="3037" y="4037"/>
                    <a:pt x="3703" y="6704"/>
                  </a:cubicBezTo>
                  <a:lnTo>
                    <a:pt x="3811" y="7073"/>
                  </a:lnTo>
                  <a:cubicBezTo>
                    <a:pt x="4180" y="8252"/>
                    <a:pt x="3882" y="9538"/>
                    <a:pt x="3025" y="10442"/>
                  </a:cubicBezTo>
                  <a:cubicBezTo>
                    <a:pt x="2953" y="10514"/>
                    <a:pt x="2870" y="10585"/>
                    <a:pt x="2787" y="10657"/>
                  </a:cubicBezTo>
                  <a:cubicBezTo>
                    <a:pt x="2365" y="10986"/>
                    <a:pt x="1673" y="11094"/>
                    <a:pt x="1014" y="11094"/>
                  </a:cubicBezTo>
                  <a:cubicBezTo>
                    <a:pt x="649" y="11094"/>
                    <a:pt x="294" y="11061"/>
                    <a:pt x="1" y="11014"/>
                  </a:cubicBezTo>
                  <a:lnTo>
                    <a:pt x="1" y="11014"/>
                  </a:lnTo>
                  <a:cubicBezTo>
                    <a:pt x="822" y="12205"/>
                    <a:pt x="2120" y="13086"/>
                    <a:pt x="3549" y="13264"/>
                  </a:cubicBezTo>
                  <a:cubicBezTo>
                    <a:pt x="3718" y="13285"/>
                    <a:pt x="3890" y="13296"/>
                    <a:pt x="4061" y="13296"/>
                  </a:cubicBezTo>
                  <a:cubicBezTo>
                    <a:pt x="5335" y="13296"/>
                    <a:pt x="6624" y="12719"/>
                    <a:pt x="7359" y="11681"/>
                  </a:cubicBezTo>
                  <a:cubicBezTo>
                    <a:pt x="7835" y="11014"/>
                    <a:pt x="8097" y="10145"/>
                    <a:pt x="8776" y="9657"/>
                  </a:cubicBezTo>
                  <a:cubicBezTo>
                    <a:pt x="9311" y="9264"/>
                    <a:pt x="10002" y="9180"/>
                    <a:pt x="10645" y="8990"/>
                  </a:cubicBezTo>
                  <a:cubicBezTo>
                    <a:pt x="11181" y="8823"/>
                    <a:pt x="11681" y="8585"/>
                    <a:pt x="12121" y="8264"/>
                  </a:cubicBezTo>
                  <a:lnTo>
                    <a:pt x="12121" y="9597"/>
                  </a:lnTo>
                  <a:lnTo>
                    <a:pt x="12121" y="9800"/>
                  </a:lnTo>
                  <a:cubicBezTo>
                    <a:pt x="12121" y="9811"/>
                    <a:pt x="12133" y="9811"/>
                    <a:pt x="12145" y="9823"/>
                  </a:cubicBezTo>
                  <a:cubicBezTo>
                    <a:pt x="12205" y="9942"/>
                    <a:pt x="12252" y="10061"/>
                    <a:pt x="12312" y="10169"/>
                  </a:cubicBezTo>
                  <a:cubicBezTo>
                    <a:pt x="12312" y="10169"/>
                    <a:pt x="16384" y="8978"/>
                    <a:pt x="17693" y="5692"/>
                  </a:cubicBezTo>
                  <a:cubicBezTo>
                    <a:pt x="19074" y="6716"/>
                    <a:pt x="20718" y="7144"/>
                    <a:pt x="21825" y="7311"/>
                  </a:cubicBezTo>
                  <a:cubicBezTo>
                    <a:pt x="21789" y="7097"/>
                    <a:pt x="21741" y="6882"/>
                    <a:pt x="21682" y="6680"/>
                  </a:cubicBezTo>
                  <a:lnTo>
                    <a:pt x="21646" y="6561"/>
                  </a:lnTo>
                  <a:cubicBezTo>
                    <a:pt x="21610" y="6478"/>
                    <a:pt x="21575" y="6394"/>
                    <a:pt x="21539" y="6299"/>
                  </a:cubicBezTo>
                  <a:lnTo>
                    <a:pt x="21491" y="6204"/>
                  </a:lnTo>
                  <a:cubicBezTo>
                    <a:pt x="21372" y="5918"/>
                    <a:pt x="21218" y="5656"/>
                    <a:pt x="21039" y="5394"/>
                  </a:cubicBezTo>
                  <a:cubicBezTo>
                    <a:pt x="21015" y="5370"/>
                    <a:pt x="21003" y="5347"/>
                    <a:pt x="20979" y="5323"/>
                  </a:cubicBezTo>
                  <a:cubicBezTo>
                    <a:pt x="20920" y="5239"/>
                    <a:pt x="20860" y="5168"/>
                    <a:pt x="20801" y="5085"/>
                  </a:cubicBezTo>
                  <a:lnTo>
                    <a:pt x="20741" y="5025"/>
                  </a:lnTo>
                  <a:cubicBezTo>
                    <a:pt x="20539" y="4787"/>
                    <a:pt x="20313" y="4573"/>
                    <a:pt x="20063" y="4382"/>
                  </a:cubicBezTo>
                  <a:lnTo>
                    <a:pt x="20003" y="4323"/>
                  </a:lnTo>
                  <a:cubicBezTo>
                    <a:pt x="19920" y="4263"/>
                    <a:pt x="19836" y="4204"/>
                    <a:pt x="19753" y="4144"/>
                  </a:cubicBezTo>
                  <a:lnTo>
                    <a:pt x="19717" y="4120"/>
                  </a:lnTo>
                  <a:cubicBezTo>
                    <a:pt x="19444" y="3942"/>
                    <a:pt x="19158" y="3799"/>
                    <a:pt x="18848" y="3680"/>
                  </a:cubicBezTo>
                  <a:lnTo>
                    <a:pt x="18765" y="3644"/>
                  </a:lnTo>
                  <a:cubicBezTo>
                    <a:pt x="18670" y="3608"/>
                    <a:pt x="18574" y="3573"/>
                    <a:pt x="18467" y="3549"/>
                  </a:cubicBezTo>
                  <a:lnTo>
                    <a:pt x="18443" y="3537"/>
                  </a:lnTo>
                  <a:cubicBezTo>
                    <a:pt x="18336" y="3501"/>
                    <a:pt x="18229" y="3477"/>
                    <a:pt x="18122" y="3454"/>
                  </a:cubicBezTo>
                  <a:lnTo>
                    <a:pt x="18086" y="3442"/>
                  </a:lnTo>
                  <a:cubicBezTo>
                    <a:pt x="17991" y="3418"/>
                    <a:pt x="17884" y="3406"/>
                    <a:pt x="17789" y="3382"/>
                  </a:cubicBezTo>
                  <a:lnTo>
                    <a:pt x="17753" y="3382"/>
                  </a:lnTo>
                  <a:cubicBezTo>
                    <a:pt x="17670" y="3370"/>
                    <a:pt x="17586" y="3358"/>
                    <a:pt x="17503" y="3358"/>
                  </a:cubicBezTo>
                  <a:cubicBezTo>
                    <a:pt x="17419" y="3346"/>
                    <a:pt x="17300" y="3334"/>
                    <a:pt x="17205" y="3334"/>
                  </a:cubicBezTo>
                  <a:lnTo>
                    <a:pt x="16634" y="3334"/>
                  </a:lnTo>
                  <a:cubicBezTo>
                    <a:pt x="16491" y="3346"/>
                    <a:pt x="16360" y="3370"/>
                    <a:pt x="16229" y="3394"/>
                  </a:cubicBezTo>
                  <a:cubicBezTo>
                    <a:pt x="16098" y="3406"/>
                    <a:pt x="15991" y="3430"/>
                    <a:pt x="15884" y="3465"/>
                  </a:cubicBezTo>
                  <a:cubicBezTo>
                    <a:pt x="15443" y="3561"/>
                    <a:pt x="15026" y="3715"/>
                    <a:pt x="14633" y="3930"/>
                  </a:cubicBezTo>
                  <a:cubicBezTo>
                    <a:pt x="14741" y="1537"/>
                    <a:pt x="12169" y="239"/>
                    <a:pt x="10097" y="36"/>
                  </a:cubicBezTo>
                  <a:cubicBezTo>
                    <a:pt x="9849" y="13"/>
                    <a:pt x="9596" y="0"/>
                    <a:pt x="9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5827888" y="1946832"/>
              <a:ext cx="569369" cy="346375"/>
            </a:xfrm>
            <a:custGeom>
              <a:rect b="b" l="l" r="r" t="t"/>
              <a:pathLst>
                <a:path extrusionOk="0" h="13582" w="22326">
                  <a:moveTo>
                    <a:pt x="12526" y="9938"/>
                  </a:moveTo>
                  <a:lnTo>
                    <a:pt x="12455" y="9973"/>
                  </a:lnTo>
                  <a:lnTo>
                    <a:pt x="12455" y="9973"/>
                  </a:lnTo>
                  <a:lnTo>
                    <a:pt x="12491" y="9938"/>
                  </a:lnTo>
                  <a:close/>
                  <a:moveTo>
                    <a:pt x="9629" y="285"/>
                  </a:moveTo>
                  <a:cubicBezTo>
                    <a:pt x="9880" y="285"/>
                    <a:pt x="10132" y="299"/>
                    <a:pt x="10383" y="329"/>
                  </a:cubicBezTo>
                  <a:cubicBezTo>
                    <a:pt x="12217" y="508"/>
                    <a:pt x="14908" y="1651"/>
                    <a:pt x="14800" y="4080"/>
                  </a:cubicBezTo>
                  <a:lnTo>
                    <a:pt x="14788" y="4318"/>
                  </a:lnTo>
                  <a:lnTo>
                    <a:pt x="14788" y="4318"/>
                  </a:lnTo>
                  <a:lnTo>
                    <a:pt x="15003" y="4211"/>
                  </a:lnTo>
                  <a:cubicBezTo>
                    <a:pt x="15384" y="3997"/>
                    <a:pt x="15789" y="3842"/>
                    <a:pt x="16205" y="3746"/>
                  </a:cubicBezTo>
                  <a:lnTo>
                    <a:pt x="16336" y="3711"/>
                  </a:lnTo>
                  <a:cubicBezTo>
                    <a:pt x="16408" y="3699"/>
                    <a:pt x="16479" y="3687"/>
                    <a:pt x="16551" y="3675"/>
                  </a:cubicBezTo>
                  <a:cubicBezTo>
                    <a:pt x="16693" y="3651"/>
                    <a:pt x="16813" y="3639"/>
                    <a:pt x="16943" y="3627"/>
                  </a:cubicBezTo>
                  <a:cubicBezTo>
                    <a:pt x="17063" y="3616"/>
                    <a:pt x="17194" y="3616"/>
                    <a:pt x="17348" y="3616"/>
                  </a:cubicBezTo>
                  <a:lnTo>
                    <a:pt x="17479" y="3616"/>
                  </a:lnTo>
                  <a:cubicBezTo>
                    <a:pt x="17586" y="3616"/>
                    <a:pt x="17694" y="3627"/>
                    <a:pt x="17777" y="3639"/>
                  </a:cubicBezTo>
                  <a:cubicBezTo>
                    <a:pt x="17860" y="3651"/>
                    <a:pt x="17944" y="3663"/>
                    <a:pt x="18027" y="3675"/>
                  </a:cubicBezTo>
                  <a:lnTo>
                    <a:pt x="18051" y="3532"/>
                  </a:lnTo>
                  <a:lnTo>
                    <a:pt x="18063" y="3675"/>
                  </a:lnTo>
                  <a:cubicBezTo>
                    <a:pt x="18146" y="3687"/>
                    <a:pt x="18217" y="3711"/>
                    <a:pt x="18289" y="3723"/>
                  </a:cubicBezTo>
                  <a:lnTo>
                    <a:pt x="18384" y="3746"/>
                  </a:lnTo>
                  <a:cubicBezTo>
                    <a:pt x="18491" y="3770"/>
                    <a:pt x="18598" y="3794"/>
                    <a:pt x="18718" y="3830"/>
                  </a:cubicBezTo>
                  <a:cubicBezTo>
                    <a:pt x="18813" y="3866"/>
                    <a:pt x="18908" y="3901"/>
                    <a:pt x="19003" y="3937"/>
                  </a:cubicBezTo>
                  <a:lnTo>
                    <a:pt x="19087" y="3961"/>
                  </a:lnTo>
                  <a:cubicBezTo>
                    <a:pt x="19372" y="4080"/>
                    <a:pt x="19658" y="4235"/>
                    <a:pt x="19920" y="4401"/>
                  </a:cubicBezTo>
                  <a:lnTo>
                    <a:pt x="20003" y="4282"/>
                  </a:lnTo>
                  <a:lnTo>
                    <a:pt x="19956" y="4425"/>
                  </a:lnTo>
                  <a:cubicBezTo>
                    <a:pt x="20039" y="4485"/>
                    <a:pt x="20122" y="4544"/>
                    <a:pt x="20194" y="4604"/>
                  </a:cubicBezTo>
                  <a:lnTo>
                    <a:pt x="20265" y="4651"/>
                  </a:lnTo>
                  <a:cubicBezTo>
                    <a:pt x="20503" y="4842"/>
                    <a:pt x="20718" y="5056"/>
                    <a:pt x="20920" y="5282"/>
                  </a:cubicBezTo>
                  <a:lnTo>
                    <a:pt x="20980" y="5342"/>
                  </a:lnTo>
                  <a:cubicBezTo>
                    <a:pt x="21039" y="5413"/>
                    <a:pt x="21099" y="5485"/>
                    <a:pt x="21146" y="5568"/>
                  </a:cubicBezTo>
                  <a:lnTo>
                    <a:pt x="21206" y="5640"/>
                  </a:lnTo>
                  <a:cubicBezTo>
                    <a:pt x="21373" y="5890"/>
                    <a:pt x="21527" y="6152"/>
                    <a:pt x="21646" y="6413"/>
                  </a:cubicBezTo>
                  <a:lnTo>
                    <a:pt x="21694" y="6521"/>
                  </a:lnTo>
                  <a:cubicBezTo>
                    <a:pt x="21730" y="6604"/>
                    <a:pt x="21766" y="6687"/>
                    <a:pt x="21801" y="6783"/>
                  </a:cubicBezTo>
                  <a:lnTo>
                    <a:pt x="21825" y="6854"/>
                  </a:lnTo>
                  <a:lnTo>
                    <a:pt x="21837" y="6878"/>
                  </a:lnTo>
                  <a:cubicBezTo>
                    <a:pt x="21885" y="7021"/>
                    <a:pt x="21920" y="7152"/>
                    <a:pt x="21956" y="7283"/>
                  </a:cubicBezTo>
                  <a:cubicBezTo>
                    <a:pt x="20849" y="7104"/>
                    <a:pt x="19360" y="6675"/>
                    <a:pt x="18098" y="5723"/>
                  </a:cubicBezTo>
                  <a:lnTo>
                    <a:pt x="17944" y="5616"/>
                  </a:lnTo>
                  <a:lnTo>
                    <a:pt x="17872" y="5782"/>
                  </a:lnTo>
                  <a:cubicBezTo>
                    <a:pt x="16717" y="8676"/>
                    <a:pt x="13336" y="9926"/>
                    <a:pt x="12693" y="10152"/>
                  </a:cubicBezTo>
                  <a:cubicBezTo>
                    <a:pt x="12657" y="10069"/>
                    <a:pt x="12610" y="9997"/>
                    <a:pt x="12574" y="9914"/>
                  </a:cubicBezTo>
                  <a:lnTo>
                    <a:pt x="12574" y="8152"/>
                  </a:lnTo>
                  <a:lnTo>
                    <a:pt x="12348" y="8295"/>
                  </a:lnTo>
                  <a:cubicBezTo>
                    <a:pt x="11907" y="8604"/>
                    <a:pt x="11431" y="8842"/>
                    <a:pt x="10907" y="8997"/>
                  </a:cubicBezTo>
                  <a:cubicBezTo>
                    <a:pt x="10752" y="9045"/>
                    <a:pt x="10586" y="9092"/>
                    <a:pt x="10419" y="9128"/>
                  </a:cubicBezTo>
                  <a:cubicBezTo>
                    <a:pt x="9931" y="9247"/>
                    <a:pt x="9419" y="9378"/>
                    <a:pt x="8990" y="9688"/>
                  </a:cubicBezTo>
                  <a:cubicBezTo>
                    <a:pt x="8526" y="10033"/>
                    <a:pt x="8252" y="10533"/>
                    <a:pt x="7978" y="11021"/>
                  </a:cubicBezTo>
                  <a:cubicBezTo>
                    <a:pt x="7847" y="11271"/>
                    <a:pt x="7704" y="11509"/>
                    <a:pt x="7549" y="11747"/>
                  </a:cubicBezTo>
                  <a:cubicBezTo>
                    <a:pt x="6864" y="12707"/>
                    <a:pt x="5629" y="13302"/>
                    <a:pt x="4363" y="13302"/>
                  </a:cubicBezTo>
                  <a:cubicBezTo>
                    <a:pt x="4199" y="13302"/>
                    <a:pt x="4034" y="13292"/>
                    <a:pt x="3870" y="13271"/>
                  </a:cubicBezTo>
                  <a:cubicBezTo>
                    <a:pt x="2656" y="13117"/>
                    <a:pt x="1453" y="12402"/>
                    <a:pt x="620" y="11355"/>
                  </a:cubicBezTo>
                  <a:lnTo>
                    <a:pt x="620" y="11355"/>
                  </a:lnTo>
                  <a:cubicBezTo>
                    <a:pt x="834" y="11378"/>
                    <a:pt x="1062" y="11391"/>
                    <a:pt x="1293" y="11391"/>
                  </a:cubicBezTo>
                  <a:cubicBezTo>
                    <a:pt x="1998" y="11391"/>
                    <a:pt x="2728" y="11267"/>
                    <a:pt x="3168" y="10926"/>
                  </a:cubicBezTo>
                  <a:cubicBezTo>
                    <a:pt x="3263" y="10854"/>
                    <a:pt x="3347" y="10771"/>
                    <a:pt x="3430" y="10688"/>
                  </a:cubicBezTo>
                  <a:cubicBezTo>
                    <a:pt x="4311" y="9759"/>
                    <a:pt x="4632" y="8414"/>
                    <a:pt x="4251" y="7187"/>
                  </a:cubicBezTo>
                  <a:lnTo>
                    <a:pt x="4144" y="6818"/>
                  </a:lnTo>
                  <a:cubicBezTo>
                    <a:pt x="3489" y="4223"/>
                    <a:pt x="4918" y="1556"/>
                    <a:pt x="7442" y="675"/>
                  </a:cubicBezTo>
                  <a:cubicBezTo>
                    <a:pt x="8146" y="416"/>
                    <a:pt x="8884" y="285"/>
                    <a:pt x="9629" y="285"/>
                  </a:cubicBezTo>
                  <a:close/>
                  <a:moveTo>
                    <a:pt x="9669" y="1"/>
                  </a:moveTo>
                  <a:cubicBezTo>
                    <a:pt x="8882" y="1"/>
                    <a:pt x="8097" y="142"/>
                    <a:pt x="7347" y="413"/>
                  </a:cubicBezTo>
                  <a:cubicBezTo>
                    <a:pt x="4692" y="1353"/>
                    <a:pt x="3192" y="4163"/>
                    <a:pt x="3882" y="6902"/>
                  </a:cubicBezTo>
                  <a:lnTo>
                    <a:pt x="3989" y="7259"/>
                  </a:lnTo>
                  <a:cubicBezTo>
                    <a:pt x="4335" y="8402"/>
                    <a:pt x="4049" y="9628"/>
                    <a:pt x="3227" y="10485"/>
                  </a:cubicBezTo>
                  <a:cubicBezTo>
                    <a:pt x="3156" y="10569"/>
                    <a:pt x="3085" y="10628"/>
                    <a:pt x="3001" y="10700"/>
                  </a:cubicBezTo>
                  <a:cubicBezTo>
                    <a:pt x="2622" y="10990"/>
                    <a:pt x="1954" y="11105"/>
                    <a:pt x="1274" y="11105"/>
                  </a:cubicBezTo>
                  <a:cubicBezTo>
                    <a:pt x="949" y="11105"/>
                    <a:pt x="622" y="11079"/>
                    <a:pt x="322" y="11033"/>
                  </a:cubicBezTo>
                  <a:lnTo>
                    <a:pt x="1" y="10974"/>
                  </a:lnTo>
                  <a:lnTo>
                    <a:pt x="191" y="11247"/>
                  </a:lnTo>
                  <a:cubicBezTo>
                    <a:pt x="1072" y="12509"/>
                    <a:pt x="2442" y="13379"/>
                    <a:pt x="3835" y="13545"/>
                  </a:cubicBezTo>
                  <a:cubicBezTo>
                    <a:pt x="4013" y="13569"/>
                    <a:pt x="4192" y="13581"/>
                    <a:pt x="4370" y="13581"/>
                  </a:cubicBezTo>
                  <a:cubicBezTo>
                    <a:pt x="5716" y="13581"/>
                    <a:pt x="7037" y="12950"/>
                    <a:pt x="7788" y="11914"/>
                  </a:cubicBezTo>
                  <a:cubicBezTo>
                    <a:pt x="7954" y="11676"/>
                    <a:pt x="8109" y="11414"/>
                    <a:pt x="8240" y="11164"/>
                  </a:cubicBezTo>
                  <a:cubicBezTo>
                    <a:pt x="8514" y="10676"/>
                    <a:pt x="8764" y="10223"/>
                    <a:pt x="9169" y="9926"/>
                  </a:cubicBezTo>
                  <a:cubicBezTo>
                    <a:pt x="9550" y="9640"/>
                    <a:pt x="10014" y="9521"/>
                    <a:pt x="10502" y="9402"/>
                  </a:cubicBezTo>
                  <a:cubicBezTo>
                    <a:pt x="10669" y="9366"/>
                    <a:pt x="10847" y="9319"/>
                    <a:pt x="11002" y="9271"/>
                  </a:cubicBezTo>
                  <a:cubicBezTo>
                    <a:pt x="11467" y="9128"/>
                    <a:pt x="11907" y="8938"/>
                    <a:pt x="12312" y="8676"/>
                  </a:cubicBezTo>
                  <a:lnTo>
                    <a:pt x="12312" y="9938"/>
                  </a:lnTo>
                  <a:lnTo>
                    <a:pt x="12336" y="10033"/>
                  </a:lnTo>
                  <a:cubicBezTo>
                    <a:pt x="12395" y="10152"/>
                    <a:pt x="12455" y="10271"/>
                    <a:pt x="12514" y="10378"/>
                  </a:cubicBezTo>
                  <a:lnTo>
                    <a:pt x="12574" y="10485"/>
                  </a:lnTo>
                  <a:lnTo>
                    <a:pt x="12681" y="10450"/>
                  </a:lnTo>
                  <a:cubicBezTo>
                    <a:pt x="12729" y="10438"/>
                    <a:pt x="16693" y="9247"/>
                    <a:pt x="18086" y="6056"/>
                  </a:cubicBezTo>
                  <a:cubicBezTo>
                    <a:pt x="19444" y="7021"/>
                    <a:pt x="21015" y="7425"/>
                    <a:pt x="22123" y="7592"/>
                  </a:cubicBezTo>
                  <a:lnTo>
                    <a:pt x="22325" y="7628"/>
                  </a:lnTo>
                  <a:lnTo>
                    <a:pt x="22289" y="7425"/>
                  </a:lnTo>
                  <a:cubicBezTo>
                    <a:pt x="22242" y="7211"/>
                    <a:pt x="22182" y="6997"/>
                    <a:pt x="22111" y="6783"/>
                  </a:cubicBezTo>
                  <a:lnTo>
                    <a:pt x="22099" y="6759"/>
                  </a:lnTo>
                  <a:cubicBezTo>
                    <a:pt x="22099" y="6735"/>
                    <a:pt x="22087" y="6699"/>
                    <a:pt x="22075" y="6675"/>
                  </a:cubicBezTo>
                  <a:cubicBezTo>
                    <a:pt x="22039" y="6580"/>
                    <a:pt x="22004" y="6497"/>
                    <a:pt x="21968" y="6402"/>
                  </a:cubicBezTo>
                  <a:lnTo>
                    <a:pt x="21920" y="6294"/>
                  </a:lnTo>
                  <a:cubicBezTo>
                    <a:pt x="21789" y="6009"/>
                    <a:pt x="21623" y="5735"/>
                    <a:pt x="21444" y="5473"/>
                  </a:cubicBezTo>
                  <a:lnTo>
                    <a:pt x="21385" y="5390"/>
                  </a:lnTo>
                  <a:cubicBezTo>
                    <a:pt x="21325" y="5306"/>
                    <a:pt x="21265" y="5235"/>
                    <a:pt x="21206" y="5151"/>
                  </a:cubicBezTo>
                  <a:lnTo>
                    <a:pt x="21146" y="5092"/>
                  </a:lnTo>
                  <a:cubicBezTo>
                    <a:pt x="20932" y="4842"/>
                    <a:pt x="20706" y="4628"/>
                    <a:pt x="20444" y="4425"/>
                  </a:cubicBezTo>
                  <a:lnTo>
                    <a:pt x="20384" y="4366"/>
                  </a:lnTo>
                  <a:cubicBezTo>
                    <a:pt x="20301" y="4306"/>
                    <a:pt x="20218" y="4247"/>
                    <a:pt x="20122" y="4187"/>
                  </a:cubicBezTo>
                  <a:lnTo>
                    <a:pt x="20051" y="4306"/>
                  </a:lnTo>
                  <a:lnTo>
                    <a:pt x="20087" y="4163"/>
                  </a:lnTo>
                  <a:cubicBezTo>
                    <a:pt x="19801" y="3973"/>
                    <a:pt x="19503" y="3818"/>
                    <a:pt x="19194" y="3699"/>
                  </a:cubicBezTo>
                  <a:lnTo>
                    <a:pt x="19110" y="3663"/>
                  </a:lnTo>
                  <a:cubicBezTo>
                    <a:pt x="19015" y="3627"/>
                    <a:pt x="18920" y="3592"/>
                    <a:pt x="18813" y="3556"/>
                  </a:cubicBezTo>
                  <a:lnTo>
                    <a:pt x="18789" y="3556"/>
                  </a:lnTo>
                  <a:cubicBezTo>
                    <a:pt x="18706" y="3520"/>
                    <a:pt x="18610" y="3496"/>
                    <a:pt x="18527" y="3473"/>
                  </a:cubicBezTo>
                  <a:lnTo>
                    <a:pt x="18408" y="3449"/>
                  </a:lnTo>
                  <a:cubicBezTo>
                    <a:pt x="18313" y="3425"/>
                    <a:pt x="18217" y="3413"/>
                    <a:pt x="18110" y="3389"/>
                  </a:cubicBezTo>
                  <a:lnTo>
                    <a:pt x="18086" y="3389"/>
                  </a:lnTo>
                  <a:cubicBezTo>
                    <a:pt x="17991" y="3377"/>
                    <a:pt x="17920" y="3365"/>
                    <a:pt x="17825" y="3365"/>
                  </a:cubicBezTo>
                  <a:cubicBezTo>
                    <a:pt x="17717" y="3354"/>
                    <a:pt x="17610" y="3330"/>
                    <a:pt x="17515" y="3330"/>
                  </a:cubicBezTo>
                  <a:lnTo>
                    <a:pt x="17360" y="3330"/>
                  </a:lnTo>
                  <a:cubicBezTo>
                    <a:pt x="17194" y="3330"/>
                    <a:pt x="17063" y="3330"/>
                    <a:pt x="16932" y="3342"/>
                  </a:cubicBezTo>
                  <a:cubicBezTo>
                    <a:pt x="16801" y="3354"/>
                    <a:pt x="16658" y="3365"/>
                    <a:pt x="16515" y="3401"/>
                  </a:cubicBezTo>
                  <a:cubicBezTo>
                    <a:pt x="16396" y="3413"/>
                    <a:pt x="16277" y="3437"/>
                    <a:pt x="16158" y="3473"/>
                  </a:cubicBezTo>
                  <a:lnTo>
                    <a:pt x="15991" y="3520"/>
                  </a:lnTo>
                  <a:cubicBezTo>
                    <a:pt x="15681" y="3604"/>
                    <a:pt x="15384" y="3711"/>
                    <a:pt x="15098" y="3854"/>
                  </a:cubicBezTo>
                  <a:cubicBezTo>
                    <a:pt x="15038" y="1401"/>
                    <a:pt x="12300" y="234"/>
                    <a:pt x="10419" y="44"/>
                  </a:cubicBezTo>
                  <a:cubicBezTo>
                    <a:pt x="10169" y="15"/>
                    <a:pt x="9919" y="1"/>
                    <a:pt x="9669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6081128" y="2163220"/>
              <a:ext cx="72912" cy="111140"/>
            </a:xfrm>
            <a:custGeom>
              <a:rect b="b" l="l" r="r" t="t"/>
              <a:pathLst>
                <a:path extrusionOk="0" h="4358" w="2859">
                  <a:moveTo>
                    <a:pt x="2180" y="0"/>
                  </a:moveTo>
                  <a:cubicBezTo>
                    <a:pt x="977" y="12"/>
                    <a:pt x="1" y="988"/>
                    <a:pt x="13" y="2191"/>
                  </a:cubicBezTo>
                  <a:cubicBezTo>
                    <a:pt x="25" y="3393"/>
                    <a:pt x="1001" y="4358"/>
                    <a:pt x="2203" y="4358"/>
                  </a:cubicBezTo>
                  <a:lnTo>
                    <a:pt x="2858" y="4358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6067458" y="2159573"/>
              <a:ext cx="90228" cy="118434"/>
            </a:xfrm>
            <a:custGeom>
              <a:rect b="b" l="l" r="r" t="t"/>
              <a:pathLst>
                <a:path extrusionOk="0" h="4644" w="3538">
                  <a:moveTo>
                    <a:pt x="2989" y="286"/>
                  </a:moveTo>
                  <a:lnTo>
                    <a:pt x="3239" y="4358"/>
                  </a:lnTo>
                  <a:lnTo>
                    <a:pt x="2739" y="4358"/>
                  </a:lnTo>
                  <a:cubicBezTo>
                    <a:pt x="2204" y="4358"/>
                    <a:pt x="1680" y="4144"/>
                    <a:pt x="1299" y="3775"/>
                  </a:cubicBezTo>
                  <a:cubicBezTo>
                    <a:pt x="1" y="2501"/>
                    <a:pt x="894" y="298"/>
                    <a:pt x="2716" y="286"/>
                  </a:cubicBezTo>
                  <a:close/>
                  <a:moveTo>
                    <a:pt x="2716" y="0"/>
                  </a:moveTo>
                  <a:cubicBezTo>
                    <a:pt x="1453" y="36"/>
                    <a:pt x="453" y="1072"/>
                    <a:pt x="453" y="2334"/>
                  </a:cubicBezTo>
                  <a:cubicBezTo>
                    <a:pt x="465" y="3596"/>
                    <a:pt x="1465" y="4620"/>
                    <a:pt x="2727" y="4644"/>
                  </a:cubicBezTo>
                  <a:lnTo>
                    <a:pt x="3394" y="4644"/>
                  </a:lnTo>
                  <a:cubicBezTo>
                    <a:pt x="3430" y="4644"/>
                    <a:pt x="3466" y="4632"/>
                    <a:pt x="3501" y="4596"/>
                  </a:cubicBezTo>
                  <a:cubicBezTo>
                    <a:pt x="3525" y="4572"/>
                    <a:pt x="3537" y="4537"/>
                    <a:pt x="3537" y="4501"/>
                  </a:cubicBezTo>
                  <a:lnTo>
                    <a:pt x="3263" y="131"/>
                  </a:lnTo>
                  <a:cubicBezTo>
                    <a:pt x="3263" y="60"/>
                    <a:pt x="3192" y="0"/>
                    <a:pt x="3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6164929" y="2298027"/>
              <a:ext cx="169158" cy="159748"/>
            </a:xfrm>
            <a:custGeom>
              <a:rect b="b" l="l" r="r" t="t"/>
              <a:pathLst>
                <a:path extrusionOk="0" h="6264" w="6633">
                  <a:moveTo>
                    <a:pt x="48" y="1"/>
                  </a:moveTo>
                  <a:lnTo>
                    <a:pt x="1" y="6216"/>
                  </a:lnTo>
                  <a:lnTo>
                    <a:pt x="6585" y="6263"/>
                  </a:lnTo>
                  <a:lnTo>
                    <a:pt x="6633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6161282" y="2294380"/>
              <a:ext cx="176452" cy="167041"/>
            </a:xfrm>
            <a:custGeom>
              <a:rect b="b" l="l" r="r" t="t"/>
              <a:pathLst>
                <a:path extrusionOk="0" h="6550" w="6919">
                  <a:moveTo>
                    <a:pt x="334" y="286"/>
                  </a:moveTo>
                  <a:lnTo>
                    <a:pt x="6633" y="322"/>
                  </a:lnTo>
                  <a:lnTo>
                    <a:pt x="6597" y="6263"/>
                  </a:lnTo>
                  <a:lnTo>
                    <a:pt x="299" y="6216"/>
                  </a:lnTo>
                  <a:lnTo>
                    <a:pt x="334" y="286"/>
                  </a:lnTo>
                  <a:close/>
                  <a:moveTo>
                    <a:pt x="191" y="1"/>
                  </a:moveTo>
                  <a:cubicBezTo>
                    <a:pt x="108" y="1"/>
                    <a:pt x="49" y="60"/>
                    <a:pt x="49" y="132"/>
                  </a:cubicBezTo>
                  <a:lnTo>
                    <a:pt x="1" y="6359"/>
                  </a:lnTo>
                  <a:cubicBezTo>
                    <a:pt x="1" y="6430"/>
                    <a:pt x="60" y="6501"/>
                    <a:pt x="144" y="6501"/>
                  </a:cubicBezTo>
                  <a:lnTo>
                    <a:pt x="6728" y="6549"/>
                  </a:lnTo>
                  <a:cubicBezTo>
                    <a:pt x="6764" y="6537"/>
                    <a:pt x="6799" y="6525"/>
                    <a:pt x="6835" y="6501"/>
                  </a:cubicBezTo>
                  <a:cubicBezTo>
                    <a:pt x="6859" y="6478"/>
                    <a:pt x="6871" y="6442"/>
                    <a:pt x="6871" y="6394"/>
                  </a:cubicBezTo>
                  <a:lnTo>
                    <a:pt x="6918" y="179"/>
                  </a:lnTo>
                  <a:cubicBezTo>
                    <a:pt x="6918" y="144"/>
                    <a:pt x="6895" y="108"/>
                    <a:pt x="6871" y="84"/>
                  </a:cubicBezTo>
                  <a:cubicBezTo>
                    <a:pt x="6847" y="60"/>
                    <a:pt x="6811" y="36"/>
                    <a:pt x="6776" y="3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6212006" y="2366042"/>
              <a:ext cx="122693" cy="67123"/>
            </a:xfrm>
            <a:custGeom>
              <a:rect b="b" l="l" r="r" t="t"/>
              <a:pathLst>
                <a:path extrusionOk="0" h="2632" w="4811">
                  <a:moveTo>
                    <a:pt x="0" y="1"/>
                  </a:moveTo>
                  <a:cubicBezTo>
                    <a:pt x="1" y="1"/>
                    <a:pt x="2334" y="2382"/>
                    <a:pt x="4799" y="2632"/>
                  </a:cubicBezTo>
                  <a:lnTo>
                    <a:pt x="4810" y="524"/>
                  </a:lnTo>
                  <a:lnTo>
                    <a:pt x="4810" y="524"/>
                  </a:lnTo>
                  <a:cubicBezTo>
                    <a:pt x="4326" y="667"/>
                    <a:pt x="3826" y="741"/>
                    <a:pt x="3317" y="741"/>
                  </a:cubicBezTo>
                  <a:cubicBezTo>
                    <a:pt x="3189" y="741"/>
                    <a:pt x="3059" y="736"/>
                    <a:pt x="2929" y="727"/>
                  </a:cubicBezTo>
                  <a:cubicBezTo>
                    <a:pt x="2815" y="735"/>
                    <a:pt x="2701" y="739"/>
                    <a:pt x="2587" y="739"/>
                  </a:cubicBezTo>
                  <a:cubicBezTo>
                    <a:pt x="1679" y="739"/>
                    <a:pt x="783" y="4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6148837" y="2097322"/>
              <a:ext cx="262982" cy="288357"/>
            </a:xfrm>
            <a:custGeom>
              <a:rect b="b" l="l" r="r" t="t"/>
              <a:pathLst>
                <a:path extrusionOk="0" h="11307" w="10312">
                  <a:moveTo>
                    <a:pt x="5478" y="0"/>
                  </a:moveTo>
                  <a:cubicBezTo>
                    <a:pt x="4180" y="3239"/>
                    <a:pt x="167" y="4418"/>
                    <a:pt x="167" y="4418"/>
                  </a:cubicBezTo>
                  <a:cubicBezTo>
                    <a:pt x="108" y="4311"/>
                    <a:pt x="48" y="4203"/>
                    <a:pt x="1" y="4084"/>
                  </a:cubicBezTo>
                  <a:lnTo>
                    <a:pt x="1" y="4084"/>
                  </a:lnTo>
                  <a:lnTo>
                    <a:pt x="191" y="6763"/>
                  </a:lnTo>
                  <a:cubicBezTo>
                    <a:pt x="298" y="8168"/>
                    <a:pt x="1013" y="9466"/>
                    <a:pt x="2144" y="10311"/>
                  </a:cubicBezTo>
                  <a:cubicBezTo>
                    <a:pt x="3092" y="11022"/>
                    <a:pt x="4247" y="11306"/>
                    <a:pt x="5408" y="11306"/>
                  </a:cubicBezTo>
                  <a:cubicBezTo>
                    <a:pt x="5822" y="11306"/>
                    <a:pt x="6238" y="11270"/>
                    <a:pt x="6644" y="11204"/>
                  </a:cubicBezTo>
                  <a:cubicBezTo>
                    <a:pt x="6895" y="11157"/>
                    <a:pt x="7145" y="11097"/>
                    <a:pt x="7383" y="11026"/>
                  </a:cubicBezTo>
                  <a:cubicBezTo>
                    <a:pt x="9133" y="10478"/>
                    <a:pt x="10312" y="8930"/>
                    <a:pt x="10181" y="7085"/>
                  </a:cubicBezTo>
                  <a:lnTo>
                    <a:pt x="9633" y="2179"/>
                  </a:lnTo>
                  <a:cubicBezTo>
                    <a:pt x="9616" y="1980"/>
                    <a:pt x="9588" y="1786"/>
                    <a:pt x="9549" y="1596"/>
                  </a:cubicBezTo>
                  <a:lnTo>
                    <a:pt x="9549" y="1596"/>
                  </a:lnTo>
                  <a:cubicBezTo>
                    <a:pt x="9549" y="1596"/>
                    <a:pt x="9549" y="1596"/>
                    <a:pt x="9550" y="1596"/>
                  </a:cubicBezTo>
                  <a:cubicBezTo>
                    <a:pt x="9514" y="1394"/>
                    <a:pt x="9454" y="1179"/>
                    <a:pt x="9383" y="989"/>
                  </a:cubicBezTo>
                  <a:lnTo>
                    <a:pt x="9383" y="989"/>
                  </a:lnTo>
                  <a:cubicBezTo>
                    <a:pt x="9451" y="1187"/>
                    <a:pt x="9506" y="1389"/>
                    <a:pt x="9549" y="1596"/>
                  </a:cubicBezTo>
                  <a:lnTo>
                    <a:pt x="9549" y="1596"/>
                  </a:lnTo>
                  <a:cubicBezTo>
                    <a:pt x="8465" y="1429"/>
                    <a:pt x="6835" y="1012"/>
                    <a:pt x="5478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6145190" y="2093675"/>
              <a:ext cx="270275" cy="295472"/>
            </a:xfrm>
            <a:custGeom>
              <a:rect b="b" l="l" r="r" t="t"/>
              <a:pathLst>
                <a:path extrusionOk="0" h="11586" w="10598">
                  <a:moveTo>
                    <a:pt x="5680" y="358"/>
                  </a:moveTo>
                  <a:cubicBezTo>
                    <a:pt x="6990" y="1286"/>
                    <a:pt x="8490" y="1691"/>
                    <a:pt x="9574" y="1870"/>
                  </a:cubicBezTo>
                  <a:cubicBezTo>
                    <a:pt x="9609" y="2025"/>
                    <a:pt x="9621" y="2179"/>
                    <a:pt x="9633" y="2334"/>
                  </a:cubicBezTo>
                  <a:lnTo>
                    <a:pt x="10181" y="7240"/>
                  </a:lnTo>
                  <a:cubicBezTo>
                    <a:pt x="10312" y="8966"/>
                    <a:pt x="9216" y="10490"/>
                    <a:pt x="7478" y="11026"/>
                  </a:cubicBezTo>
                  <a:cubicBezTo>
                    <a:pt x="7252" y="11097"/>
                    <a:pt x="7014" y="11157"/>
                    <a:pt x="6764" y="11192"/>
                  </a:cubicBezTo>
                  <a:cubicBezTo>
                    <a:pt x="6340" y="11263"/>
                    <a:pt x="5926" y="11298"/>
                    <a:pt x="5526" y="11298"/>
                  </a:cubicBezTo>
                  <a:cubicBezTo>
                    <a:pt x="4309" y="11298"/>
                    <a:pt x="3222" y="10974"/>
                    <a:pt x="2370" y="10347"/>
                  </a:cubicBezTo>
                  <a:cubicBezTo>
                    <a:pt x="1275" y="9526"/>
                    <a:pt x="584" y="8264"/>
                    <a:pt x="477" y="6894"/>
                  </a:cubicBezTo>
                  <a:cubicBezTo>
                    <a:pt x="477" y="6894"/>
                    <a:pt x="477" y="6894"/>
                    <a:pt x="322" y="4704"/>
                  </a:cubicBezTo>
                  <a:lnTo>
                    <a:pt x="346" y="4692"/>
                  </a:lnTo>
                  <a:cubicBezTo>
                    <a:pt x="513" y="4644"/>
                    <a:pt x="4311" y="3513"/>
                    <a:pt x="5680" y="358"/>
                  </a:cubicBezTo>
                  <a:close/>
                  <a:moveTo>
                    <a:pt x="5622" y="0"/>
                  </a:moveTo>
                  <a:cubicBezTo>
                    <a:pt x="5567" y="0"/>
                    <a:pt x="5513" y="29"/>
                    <a:pt x="5490" y="84"/>
                  </a:cubicBezTo>
                  <a:cubicBezTo>
                    <a:pt x="4359" y="2930"/>
                    <a:pt x="1025" y="4168"/>
                    <a:pt x="382" y="4382"/>
                  </a:cubicBezTo>
                  <a:cubicBezTo>
                    <a:pt x="346" y="4311"/>
                    <a:pt x="310" y="4239"/>
                    <a:pt x="263" y="4156"/>
                  </a:cubicBezTo>
                  <a:cubicBezTo>
                    <a:pt x="243" y="4106"/>
                    <a:pt x="190" y="4081"/>
                    <a:pt x="139" y="4081"/>
                  </a:cubicBezTo>
                  <a:cubicBezTo>
                    <a:pt x="128" y="4081"/>
                    <a:pt x="118" y="4082"/>
                    <a:pt x="108" y="4084"/>
                  </a:cubicBezTo>
                  <a:cubicBezTo>
                    <a:pt x="37" y="4096"/>
                    <a:pt x="1" y="4168"/>
                    <a:pt x="1" y="4227"/>
                  </a:cubicBezTo>
                  <a:cubicBezTo>
                    <a:pt x="1" y="4227"/>
                    <a:pt x="191" y="6882"/>
                    <a:pt x="191" y="6906"/>
                  </a:cubicBezTo>
                  <a:cubicBezTo>
                    <a:pt x="299" y="8359"/>
                    <a:pt x="1037" y="9692"/>
                    <a:pt x="2204" y="10573"/>
                  </a:cubicBezTo>
                  <a:cubicBezTo>
                    <a:pt x="3108" y="11240"/>
                    <a:pt x="4263" y="11585"/>
                    <a:pt x="5549" y="11585"/>
                  </a:cubicBezTo>
                  <a:cubicBezTo>
                    <a:pt x="5978" y="11585"/>
                    <a:pt x="6395" y="11538"/>
                    <a:pt x="6823" y="11466"/>
                  </a:cubicBezTo>
                  <a:cubicBezTo>
                    <a:pt x="7073" y="11419"/>
                    <a:pt x="7323" y="11371"/>
                    <a:pt x="7561" y="11288"/>
                  </a:cubicBezTo>
                  <a:cubicBezTo>
                    <a:pt x="9431" y="10716"/>
                    <a:pt x="10597" y="9073"/>
                    <a:pt x="10455" y="7204"/>
                  </a:cubicBezTo>
                  <a:lnTo>
                    <a:pt x="9919" y="2310"/>
                  </a:lnTo>
                  <a:cubicBezTo>
                    <a:pt x="9895" y="2060"/>
                    <a:pt x="9859" y="1810"/>
                    <a:pt x="9812" y="1572"/>
                  </a:cubicBezTo>
                  <a:cubicBezTo>
                    <a:pt x="9764" y="1406"/>
                    <a:pt x="9716" y="1239"/>
                    <a:pt x="9669" y="1072"/>
                  </a:cubicBezTo>
                  <a:cubicBezTo>
                    <a:pt x="9634" y="1029"/>
                    <a:pt x="9588" y="1009"/>
                    <a:pt x="9544" y="1009"/>
                  </a:cubicBezTo>
                  <a:cubicBezTo>
                    <a:pt x="9467" y="1009"/>
                    <a:pt x="9395" y="1069"/>
                    <a:pt x="9395" y="1167"/>
                  </a:cubicBezTo>
                  <a:cubicBezTo>
                    <a:pt x="9443" y="1298"/>
                    <a:pt x="9478" y="1429"/>
                    <a:pt x="9514" y="1560"/>
                  </a:cubicBezTo>
                  <a:cubicBezTo>
                    <a:pt x="8431" y="1370"/>
                    <a:pt x="6954" y="965"/>
                    <a:pt x="5704" y="24"/>
                  </a:cubicBezTo>
                  <a:cubicBezTo>
                    <a:pt x="5679" y="8"/>
                    <a:pt x="5651" y="0"/>
                    <a:pt x="5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6265434" y="2295247"/>
              <a:ext cx="57508" cy="25911"/>
            </a:xfrm>
            <a:custGeom>
              <a:rect b="b" l="l" r="r" t="t"/>
              <a:pathLst>
                <a:path extrusionOk="0" h="1016" w="2255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50"/>
                    <a:pt x="1" y="145"/>
                    <a:pt x="37" y="217"/>
                  </a:cubicBezTo>
                  <a:cubicBezTo>
                    <a:pt x="227" y="645"/>
                    <a:pt x="513" y="907"/>
                    <a:pt x="858" y="991"/>
                  </a:cubicBezTo>
                  <a:cubicBezTo>
                    <a:pt x="934" y="1007"/>
                    <a:pt x="1011" y="1015"/>
                    <a:pt x="1089" y="1015"/>
                  </a:cubicBezTo>
                  <a:cubicBezTo>
                    <a:pt x="1231" y="1015"/>
                    <a:pt x="1374" y="989"/>
                    <a:pt x="1513" y="943"/>
                  </a:cubicBezTo>
                  <a:cubicBezTo>
                    <a:pt x="1739" y="872"/>
                    <a:pt x="1942" y="752"/>
                    <a:pt x="2132" y="598"/>
                  </a:cubicBezTo>
                  <a:cubicBezTo>
                    <a:pt x="2255" y="503"/>
                    <a:pt x="2160" y="333"/>
                    <a:pt x="2038" y="333"/>
                  </a:cubicBezTo>
                  <a:cubicBezTo>
                    <a:pt x="2007" y="333"/>
                    <a:pt x="1973" y="345"/>
                    <a:pt x="1942" y="371"/>
                  </a:cubicBezTo>
                  <a:cubicBezTo>
                    <a:pt x="1942" y="382"/>
                    <a:pt x="1518" y="722"/>
                    <a:pt x="1089" y="722"/>
                  </a:cubicBezTo>
                  <a:cubicBezTo>
                    <a:pt x="1036" y="722"/>
                    <a:pt x="982" y="717"/>
                    <a:pt x="929" y="705"/>
                  </a:cubicBezTo>
                  <a:cubicBezTo>
                    <a:pt x="668" y="645"/>
                    <a:pt x="453" y="431"/>
                    <a:pt x="310" y="98"/>
                  </a:cubicBezTo>
                  <a:cubicBezTo>
                    <a:pt x="284" y="36"/>
                    <a:pt x="225" y="0"/>
                    <a:pt x="167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6619485" y="2528314"/>
              <a:ext cx="116317" cy="326891"/>
            </a:xfrm>
            <a:custGeom>
              <a:rect b="b" l="l" r="r" t="t"/>
              <a:pathLst>
                <a:path extrusionOk="0" h="12818" w="4561">
                  <a:moveTo>
                    <a:pt x="3110" y="0"/>
                  </a:moveTo>
                  <a:cubicBezTo>
                    <a:pt x="1687" y="0"/>
                    <a:pt x="1" y="12818"/>
                    <a:pt x="2024" y="12818"/>
                  </a:cubicBezTo>
                  <a:cubicBezTo>
                    <a:pt x="2084" y="12818"/>
                    <a:pt x="2148" y="12806"/>
                    <a:pt x="2215" y="12783"/>
                  </a:cubicBezTo>
                  <a:cubicBezTo>
                    <a:pt x="4561" y="11973"/>
                    <a:pt x="3477" y="1257"/>
                    <a:pt x="3299" y="174"/>
                  </a:cubicBezTo>
                  <a:cubicBezTo>
                    <a:pt x="3287" y="91"/>
                    <a:pt x="3239" y="31"/>
                    <a:pt x="3168" y="7"/>
                  </a:cubicBezTo>
                  <a:cubicBezTo>
                    <a:pt x="3148" y="3"/>
                    <a:pt x="3129" y="0"/>
                    <a:pt x="3110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6624637" y="2524591"/>
              <a:ext cx="119658" cy="334287"/>
            </a:xfrm>
            <a:custGeom>
              <a:rect b="b" l="l" r="r" t="t"/>
              <a:pathLst>
                <a:path extrusionOk="0" h="13108" w="4692">
                  <a:moveTo>
                    <a:pt x="2906" y="284"/>
                  </a:moveTo>
                  <a:cubicBezTo>
                    <a:pt x="2918" y="296"/>
                    <a:pt x="2942" y="320"/>
                    <a:pt x="2942" y="344"/>
                  </a:cubicBezTo>
                  <a:cubicBezTo>
                    <a:pt x="3227" y="2035"/>
                    <a:pt x="4049" y="12060"/>
                    <a:pt x="1954" y="12798"/>
                  </a:cubicBezTo>
                  <a:cubicBezTo>
                    <a:pt x="1911" y="12813"/>
                    <a:pt x="1866" y="12820"/>
                    <a:pt x="1823" y="12820"/>
                  </a:cubicBezTo>
                  <a:cubicBezTo>
                    <a:pt x="1695" y="12820"/>
                    <a:pt x="1572" y="12758"/>
                    <a:pt x="1501" y="12643"/>
                  </a:cubicBezTo>
                  <a:cubicBezTo>
                    <a:pt x="382" y="11214"/>
                    <a:pt x="1382" y="2439"/>
                    <a:pt x="2596" y="546"/>
                  </a:cubicBezTo>
                  <a:cubicBezTo>
                    <a:pt x="2716" y="380"/>
                    <a:pt x="2823" y="284"/>
                    <a:pt x="2894" y="284"/>
                  </a:cubicBezTo>
                  <a:close/>
                  <a:moveTo>
                    <a:pt x="2899" y="0"/>
                  </a:moveTo>
                  <a:cubicBezTo>
                    <a:pt x="2718" y="0"/>
                    <a:pt x="2544" y="126"/>
                    <a:pt x="2370" y="391"/>
                  </a:cubicBezTo>
                  <a:cubicBezTo>
                    <a:pt x="1215" y="2177"/>
                    <a:pt x="1" y="11179"/>
                    <a:pt x="1287" y="12822"/>
                  </a:cubicBezTo>
                  <a:cubicBezTo>
                    <a:pt x="1406" y="12988"/>
                    <a:pt x="1608" y="13095"/>
                    <a:pt x="1811" y="13107"/>
                  </a:cubicBezTo>
                  <a:cubicBezTo>
                    <a:pt x="1894" y="13095"/>
                    <a:pt x="1977" y="13083"/>
                    <a:pt x="2049" y="13060"/>
                  </a:cubicBezTo>
                  <a:cubicBezTo>
                    <a:pt x="4692" y="12143"/>
                    <a:pt x="3251" y="403"/>
                    <a:pt x="3227" y="296"/>
                  </a:cubicBezTo>
                  <a:cubicBezTo>
                    <a:pt x="3216" y="153"/>
                    <a:pt x="3120" y="46"/>
                    <a:pt x="2989" y="10"/>
                  </a:cubicBezTo>
                  <a:cubicBezTo>
                    <a:pt x="2959" y="4"/>
                    <a:pt x="2929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6554199" y="2032979"/>
              <a:ext cx="487684" cy="811158"/>
            </a:xfrm>
            <a:custGeom>
              <a:rect b="b" l="l" r="r" t="t"/>
              <a:pathLst>
                <a:path extrusionOk="0" h="31807" w="19123">
                  <a:moveTo>
                    <a:pt x="17178" y="0"/>
                  </a:moveTo>
                  <a:cubicBezTo>
                    <a:pt x="16782" y="0"/>
                    <a:pt x="16308" y="266"/>
                    <a:pt x="15729" y="904"/>
                  </a:cubicBezTo>
                  <a:cubicBezTo>
                    <a:pt x="15729" y="904"/>
                    <a:pt x="12919" y="4619"/>
                    <a:pt x="12514" y="4869"/>
                  </a:cubicBezTo>
                  <a:cubicBezTo>
                    <a:pt x="9276" y="6798"/>
                    <a:pt x="8811" y="12060"/>
                    <a:pt x="8811" y="12060"/>
                  </a:cubicBezTo>
                  <a:lnTo>
                    <a:pt x="6799" y="20323"/>
                  </a:lnTo>
                  <a:lnTo>
                    <a:pt x="1" y="18645"/>
                  </a:lnTo>
                  <a:lnTo>
                    <a:pt x="1" y="18645"/>
                  </a:lnTo>
                  <a:lnTo>
                    <a:pt x="667" y="30086"/>
                  </a:lnTo>
                  <a:lnTo>
                    <a:pt x="7633" y="31682"/>
                  </a:lnTo>
                  <a:cubicBezTo>
                    <a:pt x="8007" y="31766"/>
                    <a:pt x="8380" y="31807"/>
                    <a:pt x="8747" y="31807"/>
                  </a:cubicBezTo>
                  <a:cubicBezTo>
                    <a:pt x="11173" y="31807"/>
                    <a:pt x="13331" y="30039"/>
                    <a:pt x="13693" y="27527"/>
                  </a:cubicBezTo>
                  <a:lnTo>
                    <a:pt x="16634" y="12227"/>
                  </a:lnTo>
                  <a:lnTo>
                    <a:pt x="17943" y="10786"/>
                  </a:lnTo>
                  <a:cubicBezTo>
                    <a:pt x="19086" y="9512"/>
                    <a:pt x="19122" y="7584"/>
                    <a:pt x="18027" y="6274"/>
                  </a:cubicBezTo>
                  <a:cubicBezTo>
                    <a:pt x="18027" y="6274"/>
                    <a:pt x="17467" y="4857"/>
                    <a:pt x="16491" y="4047"/>
                  </a:cubicBezTo>
                  <a:lnTo>
                    <a:pt x="17824" y="1857"/>
                  </a:lnTo>
                  <a:cubicBezTo>
                    <a:pt x="18253" y="1166"/>
                    <a:pt x="18074" y="238"/>
                    <a:pt x="17419" y="35"/>
                  </a:cubicBezTo>
                  <a:cubicBezTo>
                    <a:pt x="17342" y="12"/>
                    <a:pt x="17262" y="0"/>
                    <a:pt x="17178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6550552" y="2029383"/>
              <a:ext cx="495259" cy="818248"/>
            </a:xfrm>
            <a:custGeom>
              <a:rect b="b" l="l" r="r" t="t"/>
              <a:pathLst>
                <a:path extrusionOk="0" h="32085" w="19420">
                  <a:moveTo>
                    <a:pt x="17308" y="286"/>
                  </a:moveTo>
                  <a:cubicBezTo>
                    <a:pt x="17383" y="286"/>
                    <a:pt x="17456" y="297"/>
                    <a:pt x="17527" y="319"/>
                  </a:cubicBezTo>
                  <a:cubicBezTo>
                    <a:pt x="17741" y="390"/>
                    <a:pt x="17908" y="557"/>
                    <a:pt x="17991" y="783"/>
                  </a:cubicBezTo>
                  <a:cubicBezTo>
                    <a:pt x="18110" y="1164"/>
                    <a:pt x="18063" y="1581"/>
                    <a:pt x="17848" y="1926"/>
                  </a:cubicBezTo>
                  <a:lnTo>
                    <a:pt x="16503" y="4117"/>
                  </a:lnTo>
                  <a:cubicBezTo>
                    <a:pt x="16479" y="4177"/>
                    <a:pt x="16491" y="4248"/>
                    <a:pt x="16539" y="4296"/>
                  </a:cubicBezTo>
                  <a:cubicBezTo>
                    <a:pt x="17467" y="5070"/>
                    <a:pt x="18027" y="6451"/>
                    <a:pt x="18027" y="6463"/>
                  </a:cubicBezTo>
                  <a:cubicBezTo>
                    <a:pt x="18027" y="6486"/>
                    <a:pt x="18039" y="6498"/>
                    <a:pt x="18051" y="6510"/>
                  </a:cubicBezTo>
                  <a:cubicBezTo>
                    <a:pt x="19110" y="7760"/>
                    <a:pt x="19075" y="9618"/>
                    <a:pt x="17967" y="10832"/>
                  </a:cubicBezTo>
                  <a:lnTo>
                    <a:pt x="16670" y="12273"/>
                  </a:lnTo>
                  <a:cubicBezTo>
                    <a:pt x="16658" y="12297"/>
                    <a:pt x="16646" y="12320"/>
                    <a:pt x="16634" y="12344"/>
                  </a:cubicBezTo>
                  <a:lnTo>
                    <a:pt x="13693" y="27656"/>
                  </a:lnTo>
                  <a:cubicBezTo>
                    <a:pt x="13332" y="30080"/>
                    <a:pt x="11246" y="31807"/>
                    <a:pt x="8898" y="31807"/>
                  </a:cubicBezTo>
                  <a:cubicBezTo>
                    <a:pt x="8536" y="31807"/>
                    <a:pt x="8168" y="31766"/>
                    <a:pt x="7799" y="31680"/>
                  </a:cubicBezTo>
                  <a:lnTo>
                    <a:pt x="953" y="30120"/>
                  </a:lnTo>
                  <a:lnTo>
                    <a:pt x="287" y="18976"/>
                  </a:lnTo>
                  <a:lnTo>
                    <a:pt x="6906" y="20607"/>
                  </a:lnTo>
                  <a:cubicBezTo>
                    <a:pt x="6917" y="20611"/>
                    <a:pt x="6927" y="20612"/>
                    <a:pt x="6938" y="20612"/>
                  </a:cubicBezTo>
                  <a:cubicBezTo>
                    <a:pt x="6963" y="20612"/>
                    <a:pt x="6988" y="20604"/>
                    <a:pt x="7014" y="20595"/>
                  </a:cubicBezTo>
                  <a:cubicBezTo>
                    <a:pt x="7037" y="20571"/>
                    <a:pt x="7061" y="20536"/>
                    <a:pt x="7073" y="20500"/>
                  </a:cubicBezTo>
                  <a:lnTo>
                    <a:pt x="9085" y="12213"/>
                  </a:lnTo>
                  <a:cubicBezTo>
                    <a:pt x="9097" y="12166"/>
                    <a:pt x="9597" y="6998"/>
                    <a:pt x="12729" y="5129"/>
                  </a:cubicBezTo>
                  <a:cubicBezTo>
                    <a:pt x="13145" y="4879"/>
                    <a:pt x="15693" y="1510"/>
                    <a:pt x="15967" y="1141"/>
                  </a:cubicBezTo>
                  <a:cubicBezTo>
                    <a:pt x="16494" y="564"/>
                    <a:pt x="16929" y="286"/>
                    <a:pt x="17308" y="286"/>
                  </a:cubicBezTo>
                  <a:close/>
                  <a:moveTo>
                    <a:pt x="17316" y="0"/>
                  </a:moveTo>
                  <a:cubicBezTo>
                    <a:pt x="16854" y="0"/>
                    <a:pt x="16339" y="316"/>
                    <a:pt x="15753" y="962"/>
                  </a:cubicBezTo>
                  <a:cubicBezTo>
                    <a:pt x="14669" y="2391"/>
                    <a:pt x="12871" y="4712"/>
                    <a:pt x="12586" y="4879"/>
                  </a:cubicBezTo>
                  <a:cubicBezTo>
                    <a:pt x="9323" y="6832"/>
                    <a:pt x="8835" y="11975"/>
                    <a:pt x="8811" y="12166"/>
                  </a:cubicBezTo>
                  <a:lnTo>
                    <a:pt x="6835" y="20298"/>
                  </a:lnTo>
                  <a:lnTo>
                    <a:pt x="179" y="18643"/>
                  </a:lnTo>
                  <a:cubicBezTo>
                    <a:pt x="167" y="18640"/>
                    <a:pt x="156" y="18638"/>
                    <a:pt x="144" y="18638"/>
                  </a:cubicBezTo>
                  <a:cubicBezTo>
                    <a:pt x="109" y="18638"/>
                    <a:pt x="75" y="18652"/>
                    <a:pt x="48" y="18678"/>
                  </a:cubicBezTo>
                  <a:cubicBezTo>
                    <a:pt x="13" y="18702"/>
                    <a:pt x="1" y="18750"/>
                    <a:pt x="1" y="18797"/>
                  </a:cubicBezTo>
                  <a:lnTo>
                    <a:pt x="679" y="30239"/>
                  </a:lnTo>
                  <a:cubicBezTo>
                    <a:pt x="679" y="30299"/>
                    <a:pt x="727" y="30346"/>
                    <a:pt x="787" y="30370"/>
                  </a:cubicBezTo>
                  <a:lnTo>
                    <a:pt x="7740" y="31966"/>
                  </a:lnTo>
                  <a:cubicBezTo>
                    <a:pt x="8121" y="32049"/>
                    <a:pt x="8502" y="32085"/>
                    <a:pt x="8883" y="32085"/>
                  </a:cubicBezTo>
                  <a:cubicBezTo>
                    <a:pt x="8891" y="32085"/>
                    <a:pt x="8899" y="32085"/>
                    <a:pt x="8907" y="32085"/>
                  </a:cubicBezTo>
                  <a:cubicBezTo>
                    <a:pt x="11445" y="32085"/>
                    <a:pt x="13611" y="30219"/>
                    <a:pt x="13979" y="27703"/>
                  </a:cubicBezTo>
                  <a:lnTo>
                    <a:pt x="16908" y="12440"/>
                  </a:lnTo>
                  <a:lnTo>
                    <a:pt x="18194" y="11023"/>
                  </a:lnTo>
                  <a:cubicBezTo>
                    <a:pt x="19384" y="9701"/>
                    <a:pt x="19420" y="7713"/>
                    <a:pt x="18289" y="6344"/>
                  </a:cubicBezTo>
                  <a:cubicBezTo>
                    <a:pt x="18217" y="6153"/>
                    <a:pt x="17693" y="4939"/>
                    <a:pt x="16812" y="4165"/>
                  </a:cubicBezTo>
                  <a:lnTo>
                    <a:pt x="18098" y="2069"/>
                  </a:lnTo>
                  <a:cubicBezTo>
                    <a:pt x="18360" y="1652"/>
                    <a:pt x="18420" y="1141"/>
                    <a:pt x="18253" y="676"/>
                  </a:cubicBezTo>
                  <a:cubicBezTo>
                    <a:pt x="18158" y="379"/>
                    <a:pt x="17920" y="140"/>
                    <a:pt x="17610" y="45"/>
                  </a:cubicBezTo>
                  <a:cubicBezTo>
                    <a:pt x="17514" y="15"/>
                    <a:pt x="17416" y="0"/>
                    <a:pt x="17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6784971" y="1726567"/>
              <a:ext cx="309422" cy="366522"/>
            </a:xfrm>
            <a:custGeom>
              <a:rect b="b" l="l" r="r" t="t"/>
              <a:pathLst>
                <a:path extrusionOk="0" h="14372" w="12133">
                  <a:moveTo>
                    <a:pt x="3382" y="1"/>
                  </a:moveTo>
                  <a:cubicBezTo>
                    <a:pt x="4144" y="1168"/>
                    <a:pt x="4549" y="2632"/>
                    <a:pt x="4132" y="3954"/>
                  </a:cubicBezTo>
                  <a:cubicBezTo>
                    <a:pt x="3906" y="4621"/>
                    <a:pt x="3501" y="5216"/>
                    <a:pt x="2953" y="5668"/>
                  </a:cubicBezTo>
                  <a:cubicBezTo>
                    <a:pt x="3239" y="4811"/>
                    <a:pt x="3132" y="3882"/>
                    <a:pt x="2632" y="3132"/>
                  </a:cubicBezTo>
                  <a:lnTo>
                    <a:pt x="2632" y="3132"/>
                  </a:lnTo>
                  <a:cubicBezTo>
                    <a:pt x="2703" y="3847"/>
                    <a:pt x="2215" y="4478"/>
                    <a:pt x="1786" y="5073"/>
                  </a:cubicBezTo>
                  <a:cubicBezTo>
                    <a:pt x="810" y="6442"/>
                    <a:pt x="0" y="8014"/>
                    <a:pt x="84" y="9669"/>
                  </a:cubicBezTo>
                  <a:cubicBezTo>
                    <a:pt x="143" y="10669"/>
                    <a:pt x="500" y="11621"/>
                    <a:pt x="1120" y="12419"/>
                  </a:cubicBezTo>
                  <a:cubicBezTo>
                    <a:pt x="1367" y="12742"/>
                    <a:pt x="2429" y="14064"/>
                    <a:pt x="3071" y="14064"/>
                  </a:cubicBezTo>
                  <a:cubicBezTo>
                    <a:pt x="3141" y="14064"/>
                    <a:pt x="3205" y="14048"/>
                    <a:pt x="3263" y="14015"/>
                  </a:cubicBezTo>
                  <a:cubicBezTo>
                    <a:pt x="3386" y="13945"/>
                    <a:pt x="3965" y="13906"/>
                    <a:pt x="4651" y="13906"/>
                  </a:cubicBezTo>
                  <a:cubicBezTo>
                    <a:pt x="5952" y="13906"/>
                    <a:pt x="7639" y="14045"/>
                    <a:pt x="7358" y="14372"/>
                  </a:cubicBezTo>
                  <a:cubicBezTo>
                    <a:pt x="8525" y="14288"/>
                    <a:pt x="9621" y="13788"/>
                    <a:pt x="10430" y="12943"/>
                  </a:cubicBezTo>
                  <a:cubicBezTo>
                    <a:pt x="11204" y="12122"/>
                    <a:pt x="11716" y="11086"/>
                    <a:pt x="11895" y="9967"/>
                  </a:cubicBezTo>
                  <a:cubicBezTo>
                    <a:pt x="12133" y="8573"/>
                    <a:pt x="11919" y="7145"/>
                    <a:pt x="11276" y="5883"/>
                  </a:cubicBezTo>
                  <a:cubicBezTo>
                    <a:pt x="10526" y="4430"/>
                    <a:pt x="9252" y="3263"/>
                    <a:pt x="7847" y="2358"/>
                  </a:cubicBezTo>
                  <a:cubicBezTo>
                    <a:pt x="6442" y="1442"/>
                    <a:pt x="4894" y="739"/>
                    <a:pt x="3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6781630" y="1722971"/>
              <a:ext cx="316410" cy="373765"/>
            </a:xfrm>
            <a:custGeom>
              <a:rect b="b" l="l" r="r" t="t"/>
              <a:pathLst>
                <a:path extrusionOk="0" h="14656" w="12407">
                  <a:moveTo>
                    <a:pt x="3882" y="487"/>
                  </a:moveTo>
                  <a:lnTo>
                    <a:pt x="4322" y="702"/>
                  </a:lnTo>
                  <a:cubicBezTo>
                    <a:pt x="5525" y="1273"/>
                    <a:pt x="6763" y="1880"/>
                    <a:pt x="7894" y="2618"/>
                  </a:cubicBezTo>
                  <a:cubicBezTo>
                    <a:pt x="9490" y="3654"/>
                    <a:pt x="10621" y="4821"/>
                    <a:pt x="11276" y="6095"/>
                  </a:cubicBezTo>
                  <a:cubicBezTo>
                    <a:pt x="11907" y="7321"/>
                    <a:pt x="12121" y="8726"/>
                    <a:pt x="11883" y="10096"/>
                  </a:cubicBezTo>
                  <a:cubicBezTo>
                    <a:pt x="11716" y="11179"/>
                    <a:pt x="11216" y="12191"/>
                    <a:pt x="10454" y="12989"/>
                  </a:cubicBezTo>
                  <a:cubicBezTo>
                    <a:pt x="9716" y="13763"/>
                    <a:pt x="8716" y="14251"/>
                    <a:pt x="7644" y="14358"/>
                  </a:cubicBezTo>
                  <a:cubicBezTo>
                    <a:pt x="7632" y="14334"/>
                    <a:pt x="7620" y="14310"/>
                    <a:pt x="7609" y="14287"/>
                  </a:cubicBezTo>
                  <a:cubicBezTo>
                    <a:pt x="7370" y="14013"/>
                    <a:pt x="5977" y="13894"/>
                    <a:pt x="4846" y="13894"/>
                  </a:cubicBezTo>
                  <a:cubicBezTo>
                    <a:pt x="4108" y="13894"/>
                    <a:pt x="3477" y="13953"/>
                    <a:pt x="3322" y="14037"/>
                  </a:cubicBezTo>
                  <a:cubicBezTo>
                    <a:pt x="3284" y="14058"/>
                    <a:pt x="3240" y="14069"/>
                    <a:pt x="3192" y="14069"/>
                  </a:cubicBezTo>
                  <a:cubicBezTo>
                    <a:pt x="2742" y="14069"/>
                    <a:pt x="1885" y="13176"/>
                    <a:pt x="1358" y="12477"/>
                  </a:cubicBezTo>
                  <a:cubicBezTo>
                    <a:pt x="762" y="11703"/>
                    <a:pt x="405" y="10774"/>
                    <a:pt x="346" y="9810"/>
                  </a:cubicBezTo>
                  <a:cubicBezTo>
                    <a:pt x="286" y="8441"/>
                    <a:pt x="846" y="6964"/>
                    <a:pt x="2036" y="5297"/>
                  </a:cubicBezTo>
                  <a:lnTo>
                    <a:pt x="2084" y="5226"/>
                  </a:lnTo>
                  <a:cubicBezTo>
                    <a:pt x="2405" y="4785"/>
                    <a:pt x="2751" y="4297"/>
                    <a:pt x="2870" y="3761"/>
                  </a:cubicBezTo>
                  <a:cubicBezTo>
                    <a:pt x="3144" y="4393"/>
                    <a:pt x="3167" y="5107"/>
                    <a:pt x="2941" y="5762"/>
                  </a:cubicBezTo>
                  <a:cubicBezTo>
                    <a:pt x="2929" y="5821"/>
                    <a:pt x="2941" y="5893"/>
                    <a:pt x="2989" y="5928"/>
                  </a:cubicBezTo>
                  <a:cubicBezTo>
                    <a:pt x="3019" y="5946"/>
                    <a:pt x="3051" y="5955"/>
                    <a:pt x="3083" y="5955"/>
                  </a:cubicBezTo>
                  <a:cubicBezTo>
                    <a:pt x="3114" y="5955"/>
                    <a:pt x="3144" y="5946"/>
                    <a:pt x="3167" y="5928"/>
                  </a:cubicBezTo>
                  <a:cubicBezTo>
                    <a:pt x="3739" y="5464"/>
                    <a:pt x="4156" y="4845"/>
                    <a:pt x="4382" y="4142"/>
                  </a:cubicBezTo>
                  <a:cubicBezTo>
                    <a:pt x="4739" y="3035"/>
                    <a:pt x="4561" y="1714"/>
                    <a:pt x="3882" y="487"/>
                  </a:cubicBezTo>
                  <a:close/>
                  <a:moveTo>
                    <a:pt x="3529" y="1"/>
                  </a:moveTo>
                  <a:cubicBezTo>
                    <a:pt x="3425" y="1"/>
                    <a:pt x="3353" y="112"/>
                    <a:pt x="3394" y="213"/>
                  </a:cubicBezTo>
                  <a:cubicBezTo>
                    <a:pt x="4227" y="1499"/>
                    <a:pt x="4489" y="2892"/>
                    <a:pt x="4120" y="4047"/>
                  </a:cubicBezTo>
                  <a:cubicBezTo>
                    <a:pt x="3965" y="4535"/>
                    <a:pt x="3691" y="4988"/>
                    <a:pt x="3346" y="5369"/>
                  </a:cubicBezTo>
                  <a:cubicBezTo>
                    <a:pt x="3477" y="4607"/>
                    <a:pt x="3310" y="3833"/>
                    <a:pt x="2882" y="3190"/>
                  </a:cubicBezTo>
                  <a:cubicBezTo>
                    <a:pt x="2854" y="3144"/>
                    <a:pt x="2812" y="3126"/>
                    <a:pt x="2767" y="3126"/>
                  </a:cubicBezTo>
                  <a:cubicBezTo>
                    <a:pt x="2754" y="3126"/>
                    <a:pt x="2740" y="3128"/>
                    <a:pt x="2727" y="3130"/>
                  </a:cubicBezTo>
                  <a:cubicBezTo>
                    <a:pt x="2656" y="3154"/>
                    <a:pt x="2620" y="3214"/>
                    <a:pt x="2632" y="3285"/>
                  </a:cubicBezTo>
                  <a:cubicBezTo>
                    <a:pt x="2679" y="3916"/>
                    <a:pt x="2263" y="4500"/>
                    <a:pt x="1858" y="5059"/>
                  </a:cubicBezTo>
                  <a:lnTo>
                    <a:pt x="1810" y="5131"/>
                  </a:lnTo>
                  <a:cubicBezTo>
                    <a:pt x="572" y="6845"/>
                    <a:pt x="0" y="8381"/>
                    <a:pt x="72" y="9810"/>
                  </a:cubicBezTo>
                  <a:cubicBezTo>
                    <a:pt x="131" y="10846"/>
                    <a:pt x="500" y="11834"/>
                    <a:pt x="1132" y="12644"/>
                  </a:cubicBezTo>
                  <a:cubicBezTo>
                    <a:pt x="1365" y="12951"/>
                    <a:pt x="2447" y="14343"/>
                    <a:pt x="3202" y="14343"/>
                  </a:cubicBezTo>
                  <a:cubicBezTo>
                    <a:pt x="3296" y="14343"/>
                    <a:pt x="3384" y="14322"/>
                    <a:pt x="3465" y="14275"/>
                  </a:cubicBezTo>
                  <a:cubicBezTo>
                    <a:pt x="3581" y="14215"/>
                    <a:pt x="4066" y="14186"/>
                    <a:pt x="4659" y="14186"/>
                  </a:cubicBezTo>
                  <a:cubicBezTo>
                    <a:pt x="5713" y="14186"/>
                    <a:pt x="7107" y="14278"/>
                    <a:pt x="7358" y="14453"/>
                  </a:cubicBezTo>
                  <a:cubicBezTo>
                    <a:pt x="7347" y="14489"/>
                    <a:pt x="7347" y="14537"/>
                    <a:pt x="7358" y="14572"/>
                  </a:cubicBezTo>
                  <a:cubicBezTo>
                    <a:pt x="7382" y="14620"/>
                    <a:pt x="7442" y="14644"/>
                    <a:pt x="7489" y="14656"/>
                  </a:cubicBezTo>
                  <a:lnTo>
                    <a:pt x="7501" y="14632"/>
                  </a:lnTo>
                  <a:cubicBezTo>
                    <a:pt x="8704" y="14560"/>
                    <a:pt x="9835" y="14048"/>
                    <a:pt x="10668" y="13179"/>
                  </a:cubicBezTo>
                  <a:cubicBezTo>
                    <a:pt x="11466" y="12334"/>
                    <a:pt x="11990" y="11274"/>
                    <a:pt x="12169" y="10131"/>
                  </a:cubicBezTo>
                  <a:cubicBezTo>
                    <a:pt x="12407" y="8703"/>
                    <a:pt x="12181" y="7238"/>
                    <a:pt x="11526" y="5952"/>
                  </a:cubicBezTo>
                  <a:cubicBezTo>
                    <a:pt x="10847" y="4631"/>
                    <a:pt x="9680" y="3428"/>
                    <a:pt x="8049" y="2368"/>
                  </a:cubicBezTo>
                  <a:cubicBezTo>
                    <a:pt x="6906" y="1618"/>
                    <a:pt x="5656" y="1023"/>
                    <a:pt x="4441" y="428"/>
                  </a:cubicBezTo>
                  <a:cubicBezTo>
                    <a:pt x="4156" y="297"/>
                    <a:pt x="3870" y="154"/>
                    <a:pt x="3584" y="11"/>
                  </a:cubicBezTo>
                  <a:cubicBezTo>
                    <a:pt x="3565" y="4"/>
                    <a:pt x="3547" y="1"/>
                    <a:pt x="3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6848727" y="1878102"/>
              <a:ext cx="181297" cy="214986"/>
            </a:xfrm>
            <a:custGeom>
              <a:rect b="b" l="l" r="r" t="t"/>
              <a:pathLst>
                <a:path extrusionOk="0" h="8430" w="7109">
                  <a:moveTo>
                    <a:pt x="1977" y="0"/>
                  </a:moveTo>
                  <a:lnTo>
                    <a:pt x="1977" y="0"/>
                  </a:lnTo>
                  <a:cubicBezTo>
                    <a:pt x="2430" y="679"/>
                    <a:pt x="2668" y="1548"/>
                    <a:pt x="2418" y="2322"/>
                  </a:cubicBezTo>
                  <a:cubicBezTo>
                    <a:pt x="2287" y="2715"/>
                    <a:pt x="2049" y="3060"/>
                    <a:pt x="1727" y="3322"/>
                  </a:cubicBezTo>
                  <a:cubicBezTo>
                    <a:pt x="1894" y="2834"/>
                    <a:pt x="1834" y="2274"/>
                    <a:pt x="1537" y="1834"/>
                  </a:cubicBezTo>
                  <a:lnTo>
                    <a:pt x="1537" y="1834"/>
                  </a:lnTo>
                  <a:cubicBezTo>
                    <a:pt x="1572" y="2262"/>
                    <a:pt x="1298" y="2631"/>
                    <a:pt x="1048" y="2977"/>
                  </a:cubicBezTo>
                  <a:cubicBezTo>
                    <a:pt x="465" y="3774"/>
                    <a:pt x="1" y="4703"/>
                    <a:pt x="36" y="5679"/>
                  </a:cubicBezTo>
                  <a:cubicBezTo>
                    <a:pt x="72" y="6263"/>
                    <a:pt x="286" y="6822"/>
                    <a:pt x="644" y="7287"/>
                  </a:cubicBezTo>
                  <a:cubicBezTo>
                    <a:pt x="794" y="7480"/>
                    <a:pt x="1420" y="8256"/>
                    <a:pt x="1794" y="8256"/>
                  </a:cubicBezTo>
                  <a:cubicBezTo>
                    <a:pt x="1835" y="8256"/>
                    <a:pt x="1872" y="8247"/>
                    <a:pt x="1906" y="8227"/>
                  </a:cubicBezTo>
                  <a:cubicBezTo>
                    <a:pt x="1982" y="8185"/>
                    <a:pt x="2344" y="8160"/>
                    <a:pt x="2766" y="8160"/>
                  </a:cubicBezTo>
                  <a:cubicBezTo>
                    <a:pt x="3523" y="8160"/>
                    <a:pt x="4471" y="8239"/>
                    <a:pt x="4311" y="8430"/>
                  </a:cubicBezTo>
                  <a:cubicBezTo>
                    <a:pt x="4989" y="8394"/>
                    <a:pt x="5632" y="8096"/>
                    <a:pt x="6109" y="7596"/>
                  </a:cubicBezTo>
                  <a:cubicBezTo>
                    <a:pt x="6561" y="7120"/>
                    <a:pt x="6871" y="6513"/>
                    <a:pt x="6978" y="5858"/>
                  </a:cubicBezTo>
                  <a:cubicBezTo>
                    <a:pt x="7109" y="5037"/>
                    <a:pt x="6978" y="4191"/>
                    <a:pt x="6597" y="3453"/>
                  </a:cubicBezTo>
                  <a:cubicBezTo>
                    <a:pt x="6168" y="2596"/>
                    <a:pt x="5418" y="1917"/>
                    <a:pt x="4597" y="1381"/>
                  </a:cubicBezTo>
                  <a:cubicBezTo>
                    <a:pt x="3763" y="846"/>
                    <a:pt x="2870" y="441"/>
                    <a:pt x="1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6845080" y="1874813"/>
              <a:ext cx="188897" cy="221923"/>
            </a:xfrm>
            <a:custGeom>
              <a:rect b="b" l="l" r="r" t="t"/>
              <a:pathLst>
                <a:path extrusionOk="0" h="8702" w="7407">
                  <a:moveTo>
                    <a:pt x="2477" y="463"/>
                  </a:moveTo>
                  <a:lnTo>
                    <a:pt x="2573" y="510"/>
                  </a:lnTo>
                  <a:cubicBezTo>
                    <a:pt x="3299" y="844"/>
                    <a:pt x="3989" y="1213"/>
                    <a:pt x="4656" y="1629"/>
                  </a:cubicBezTo>
                  <a:cubicBezTo>
                    <a:pt x="5573" y="2237"/>
                    <a:pt x="6240" y="2903"/>
                    <a:pt x="6621" y="3642"/>
                  </a:cubicBezTo>
                  <a:cubicBezTo>
                    <a:pt x="6990" y="4356"/>
                    <a:pt x="7109" y="5166"/>
                    <a:pt x="6978" y="5951"/>
                  </a:cubicBezTo>
                  <a:cubicBezTo>
                    <a:pt x="6871" y="6582"/>
                    <a:pt x="6585" y="7166"/>
                    <a:pt x="6156" y="7618"/>
                  </a:cubicBezTo>
                  <a:cubicBezTo>
                    <a:pt x="5728" y="8059"/>
                    <a:pt x="5180" y="8333"/>
                    <a:pt x="4573" y="8404"/>
                  </a:cubicBezTo>
                  <a:lnTo>
                    <a:pt x="4561" y="8392"/>
                  </a:lnTo>
                  <a:cubicBezTo>
                    <a:pt x="4418" y="8214"/>
                    <a:pt x="3585" y="8142"/>
                    <a:pt x="2894" y="8142"/>
                  </a:cubicBezTo>
                  <a:cubicBezTo>
                    <a:pt x="2454" y="8142"/>
                    <a:pt x="2073" y="8178"/>
                    <a:pt x="1989" y="8214"/>
                  </a:cubicBezTo>
                  <a:cubicBezTo>
                    <a:pt x="1975" y="8223"/>
                    <a:pt x="1957" y="8227"/>
                    <a:pt x="1937" y="8227"/>
                  </a:cubicBezTo>
                  <a:cubicBezTo>
                    <a:pt x="1741" y="8227"/>
                    <a:pt x="1294" y="7827"/>
                    <a:pt x="906" y="7321"/>
                  </a:cubicBezTo>
                  <a:cubicBezTo>
                    <a:pt x="560" y="6880"/>
                    <a:pt x="370" y="6344"/>
                    <a:pt x="334" y="5785"/>
                  </a:cubicBezTo>
                  <a:cubicBezTo>
                    <a:pt x="298" y="4999"/>
                    <a:pt x="608" y="4154"/>
                    <a:pt x="1311" y="3189"/>
                  </a:cubicBezTo>
                  <a:lnTo>
                    <a:pt x="1334" y="3141"/>
                  </a:lnTo>
                  <a:cubicBezTo>
                    <a:pt x="1513" y="2927"/>
                    <a:pt x="1644" y="2689"/>
                    <a:pt x="1751" y="2439"/>
                  </a:cubicBezTo>
                  <a:lnTo>
                    <a:pt x="1751" y="2439"/>
                  </a:lnTo>
                  <a:cubicBezTo>
                    <a:pt x="1858" y="2749"/>
                    <a:pt x="1846" y="3094"/>
                    <a:pt x="1739" y="3403"/>
                  </a:cubicBezTo>
                  <a:cubicBezTo>
                    <a:pt x="1715" y="3463"/>
                    <a:pt x="1739" y="3522"/>
                    <a:pt x="1787" y="3558"/>
                  </a:cubicBezTo>
                  <a:cubicBezTo>
                    <a:pt x="1817" y="3582"/>
                    <a:pt x="1846" y="3594"/>
                    <a:pt x="1876" y="3594"/>
                  </a:cubicBezTo>
                  <a:cubicBezTo>
                    <a:pt x="1906" y="3594"/>
                    <a:pt x="1936" y="3582"/>
                    <a:pt x="1965" y="3558"/>
                  </a:cubicBezTo>
                  <a:cubicBezTo>
                    <a:pt x="2299" y="3284"/>
                    <a:pt x="2561" y="2915"/>
                    <a:pt x="2692" y="2487"/>
                  </a:cubicBezTo>
                  <a:cubicBezTo>
                    <a:pt x="2894" y="1868"/>
                    <a:pt x="2811" y="1153"/>
                    <a:pt x="2477" y="463"/>
                  </a:cubicBezTo>
                  <a:close/>
                  <a:moveTo>
                    <a:pt x="2137" y="0"/>
                  </a:moveTo>
                  <a:cubicBezTo>
                    <a:pt x="2033" y="0"/>
                    <a:pt x="1962" y="111"/>
                    <a:pt x="2013" y="213"/>
                  </a:cubicBezTo>
                  <a:cubicBezTo>
                    <a:pt x="2489" y="951"/>
                    <a:pt x="2632" y="1748"/>
                    <a:pt x="2430" y="2403"/>
                  </a:cubicBezTo>
                  <a:cubicBezTo>
                    <a:pt x="2358" y="2630"/>
                    <a:pt x="2251" y="2832"/>
                    <a:pt x="2108" y="3011"/>
                  </a:cubicBezTo>
                  <a:cubicBezTo>
                    <a:pt x="2132" y="2618"/>
                    <a:pt x="2025" y="2225"/>
                    <a:pt x="1811" y="1891"/>
                  </a:cubicBezTo>
                  <a:cubicBezTo>
                    <a:pt x="1776" y="1857"/>
                    <a:pt x="1734" y="1841"/>
                    <a:pt x="1694" y="1841"/>
                  </a:cubicBezTo>
                  <a:cubicBezTo>
                    <a:pt x="1622" y="1841"/>
                    <a:pt x="1556" y="1891"/>
                    <a:pt x="1549" y="1975"/>
                  </a:cubicBezTo>
                  <a:cubicBezTo>
                    <a:pt x="1572" y="2332"/>
                    <a:pt x="1334" y="2665"/>
                    <a:pt x="1108" y="2987"/>
                  </a:cubicBezTo>
                  <a:lnTo>
                    <a:pt x="1072" y="3022"/>
                  </a:lnTo>
                  <a:cubicBezTo>
                    <a:pt x="346" y="4046"/>
                    <a:pt x="1" y="4951"/>
                    <a:pt x="48" y="5808"/>
                  </a:cubicBezTo>
                  <a:cubicBezTo>
                    <a:pt x="84" y="6428"/>
                    <a:pt x="298" y="7011"/>
                    <a:pt x="679" y="7499"/>
                  </a:cubicBezTo>
                  <a:cubicBezTo>
                    <a:pt x="879" y="7761"/>
                    <a:pt x="1493" y="8521"/>
                    <a:pt x="1945" y="8521"/>
                  </a:cubicBezTo>
                  <a:cubicBezTo>
                    <a:pt x="2007" y="8521"/>
                    <a:pt x="2066" y="8507"/>
                    <a:pt x="2120" y="8475"/>
                  </a:cubicBezTo>
                  <a:cubicBezTo>
                    <a:pt x="2201" y="8440"/>
                    <a:pt x="2484" y="8422"/>
                    <a:pt x="2824" y="8422"/>
                  </a:cubicBezTo>
                  <a:cubicBezTo>
                    <a:pt x="3386" y="8422"/>
                    <a:pt x="4103" y="8470"/>
                    <a:pt x="4311" y="8559"/>
                  </a:cubicBezTo>
                  <a:cubicBezTo>
                    <a:pt x="4311" y="8571"/>
                    <a:pt x="4311" y="8595"/>
                    <a:pt x="4323" y="8618"/>
                  </a:cubicBezTo>
                  <a:cubicBezTo>
                    <a:pt x="4347" y="8666"/>
                    <a:pt x="4394" y="8690"/>
                    <a:pt x="4454" y="8702"/>
                  </a:cubicBezTo>
                  <a:lnTo>
                    <a:pt x="4466" y="8690"/>
                  </a:lnTo>
                  <a:cubicBezTo>
                    <a:pt x="5192" y="8654"/>
                    <a:pt x="5859" y="8345"/>
                    <a:pt x="6371" y="7821"/>
                  </a:cubicBezTo>
                  <a:cubicBezTo>
                    <a:pt x="6835" y="7321"/>
                    <a:pt x="7145" y="6690"/>
                    <a:pt x="7264" y="5999"/>
                  </a:cubicBezTo>
                  <a:cubicBezTo>
                    <a:pt x="7407" y="5154"/>
                    <a:pt x="7264" y="4284"/>
                    <a:pt x="6871" y="3522"/>
                  </a:cubicBezTo>
                  <a:cubicBezTo>
                    <a:pt x="6478" y="2737"/>
                    <a:pt x="5787" y="2022"/>
                    <a:pt x="4823" y="1391"/>
                  </a:cubicBezTo>
                  <a:cubicBezTo>
                    <a:pt x="4132" y="975"/>
                    <a:pt x="3430" y="594"/>
                    <a:pt x="2704" y="260"/>
                  </a:cubicBezTo>
                  <a:cubicBezTo>
                    <a:pt x="2525" y="177"/>
                    <a:pt x="2358" y="93"/>
                    <a:pt x="2192" y="10"/>
                  </a:cubicBezTo>
                  <a:cubicBezTo>
                    <a:pt x="2173" y="3"/>
                    <a:pt x="2154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6874587" y="2156513"/>
              <a:ext cx="129604" cy="241815"/>
            </a:xfrm>
            <a:custGeom>
              <a:rect b="b" l="l" r="r" t="t"/>
              <a:pathLst>
                <a:path extrusionOk="0" h="9482" w="5082">
                  <a:moveTo>
                    <a:pt x="670" y="1"/>
                  </a:moveTo>
                  <a:cubicBezTo>
                    <a:pt x="287" y="1"/>
                    <a:pt x="0" y="353"/>
                    <a:pt x="94" y="727"/>
                  </a:cubicBezTo>
                  <a:lnTo>
                    <a:pt x="1856" y="8931"/>
                  </a:lnTo>
                  <a:cubicBezTo>
                    <a:pt x="1886" y="9297"/>
                    <a:pt x="2170" y="9482"/>
                    <a:pt x="2454" y="9482"/>
                  </a:cubicBezTo>
                  <a:cubicBezTo>
                    <a:pt x="2733" y="9482"/>
                    <a:pt x="3011" y="9303"/>
                    <a:pt x="3047" y="8943"/>
                  </a:cubicBezTo>
                  <a:lnTo>
                    <a:pt x="4987" y="739"/>
                  </a:lnTo>
                  <a:cubicBezTo>
                    <a:pt x="5081" y="364"/>
                    <a:pt x="4794" y="1"/>
                    <a:pt x="4411" y="1"/>
                  </a:cubicBezTo>
                  <a:cubicBezTo>
                    <a:pt x="4404" y="1"/>
                    <a:pt x="4398" y="1"/>
                    <a:pt x="4392" y="1"/>
                  </a:cubicBezTo>
                  <a:lnTo>
                    <a:pt x="689" y="1"/>
                  </a:lnTo>
                  <a:cubicBezTo>
                    <a:pt x="683" y="1"/>
                    <a:pt x="677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6870889" y="2152892"/>
              <a:ext cx="136974" cy="247170"/>
            </a:xfrm>
            <a:custGeom>
              <a:rect b="b" l="l" r="r" t="t"/>
              <a:pathLst>
                <a:path extrusionOk="0" h="9692" w="5371">
                  <a:moveTo>
                    <a:pt x="4525" y="286"/>
                  </a:moveTo>
                  <a:cubicBezTo>
                    <a:pt x="4823" y="286"/>
                    <a:pt x="5037" y="560"/>
                    <a:pt x="4978" y="846"/>
                  </a:cubicBezTo>
                  <a:lnTo>
                    <a:pt x="3037" y="9049"/>
                  </a:lnTo>
                  <a:cubicBezTo>
                    <a:pt x="3001" y="9263"/>
                    <a:pt x="2811" y="9406"/>
                    <a:pt x="2596" y="9406"/>
                  </a:cubicBezTo>
                  <a:cubicBezTo>
                    <a:pt x="2370" y="9406"/>
                    <a:pt x="2192" y="9251"/>
                    <a:pt x="2144" y="9037"/>
                  </a:cubicBezTo>
                  <a:lnTo>
                    <a:pt x="382" y="834"/>
                  </a:lnTo>
                  <a:cubicBezTo>
                    <a:pt x="322" y="548"/>
                    <a:pt x="537" y="286"/>
                    <a:pt x="822" y="286"/>
                  </a:cubicBezTo>
                  <a:close/>
                  <a:moveTo>
                    <a:pt x="822" y="0"/>
                  </a:moveTo>
                  <a:cubicBezTo>
                    <a:pt x="346" y="0"/>
                    <a:pt x="1" y="441"/>
                    <a:pt x="96" y="893"/>
                  </a:cubicBezTo>
                  <a:lnTo>
                    <a:pt x="1870" y="9097"/>
                  </a:lnTo>
                  <a:cubicBezTo>
                    <a:pt x="1942" y="9442"/>
                    <a:pt x="2239" y="9692"/>
                    <a:pt x="2585" y="9692"/>
                  </a:cubicBezTo>
                  <a:lnTo>
                    <a:pt x="2596" y="9692"/>
                  </a:lnTo>
                  <a:cubicBezTo>
                    <a:pt x="2942" y="9692"/>
                    <a:pt x="3251" y="9454"/>
                    <a:pt x="3323" y="9121"/>
                  </a:cubicBezTo>
                  <a:lnTo>
                    <a:pt x="5263" y="917"/>
                  </a:lnTo>
                  <a:cubicBezTo>
                    <a:pt x="5371" y="441"/>
                    <a:pt x="5013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6853904" y="2121600"/>
              <a:ext cx="169439" cy="50138"/>
            </a:xfrm>
            <a:custGeom>
              <a:rect b="b" l="l" r="r" t="t"/>
              <a:pathLst>
                <a:path extrusionOk="0" h="1966" w="6644">
                  <a:moveTo>
                    <a:pt x="655" y="1"/>
                  </a:moveTo>
                  <a:cubicBezTo>
                    <a:pt x="286" y="1"/>
                    <a:pt x="0" y="358"/>
                    <a:pt x="83" y="715"/>
                  </a:cubicBezTo>
                  <a:lnTo>
                    <a:pt x="262" y="1513"/>
                  </a:lnTo>
                  <a:cubicBezTo>
                    <a:pt x="322" y="1775"/>
                    <a:pt x="560" y="1966"/>
                    <a:pt x="834" y="1966"/>
                  </a:cubicBezTo>
                  <a:lnTo>
                    <a:pt x="5822" y="1966"/>
                  </a:lnTo>
                  <a:cubicBezTo>
                    <a:pt x="6096" y="1966"/>
                    <a:pt x="6334" y="1775"/>
                    <a:pt x="6394" y="1513"/>
                  </a:cubicBezTo>
                  <a:lnTo>
                    <a:pt x="6572" y="715"/>
                  </a:lnTo>
                  <a:cubicBezTo>
                    <a:pt x="6644" y="358"/>
                    <a:pt x="6370" y="13"/>
                    <a:pt x="6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6849951" y="2117979"/>
              <a:ext cx="177956" cy="57406"/>
            </a:xfrm>
            <a:custGeom>
              <a:rect b="b" l="l" r="r" t="t"/>
              <a:pathLst>
                <a:path extrusionOk="0" h="2251" w="6978">
                  <a:moveTo>
                    <a:pt x="6156" y="286"/>
                  </a:moveTo>
                  <a:cubicBezTo>
                    <a:pt x="6442" y="286"/>
                    <a:pt x="6656" y="548"/>
                    <a:pt x="6596" y="834"/>
                  </a:cubicBezTo>
                  <a:lnTo>
                    <a:pt x="6418" y="1619"/>
                  </a:lnTo>
                  <a:cubicBezTo>
                    <a:pt x="6370" y="1822"/>
                    <a:pt x="6180" y="1965"/>
                    <a:pt x="5977" y="1965"/>
                  </a:cubicBezTo>
                  <a:lnTo>
                    <a:pt x="989" y="1965"/>
                  </a:lnTo>
                  <a:cubicBezTo>
                    <a:pt x="786" y="1965"/>
                    <a:pt x="608" y="1822"/>
                    <a:pt x="560" y="1619"/>
                  </a:cubicBezTo>
                  <a:lnTo>
                    <a:pt x="381" y="834"/>
                  </a:lnTo>
                  <a:cubicBezTo>
                    <a:pt x="322" y="548"/>
                    <a:pt x="524" y="286"/>
                    <a:pt x="810" y="286"/>
                  </a:cubicBezTo>
                  <a:close/>
                  <a:moveTo>
                    <a:pt x="810" y="0"/>
                  </a:moveTo>
                  <a:cubicBezTo>
                    <a:pt x="346" y="0"/>
                    <a:pt x="0" y="441"/>
                    <a:pt x="107" y="893"/>
                  </a:cubicBezTo>
                  <a:lnTo>
                    <a:pt x="286" y="1679"/>
                  </a:lnTo>
                  <a:cubicBezTo>
                    <a:pt x="358" y="2012"/>
                    <a:pt x="655" y="2250"/>
                    <a:pt x="989" y="2250"/>
                  </a:cubicBezTo>
                  <a:lnTo>
                    <a:pt x="5977" y="2250"/>
                  </a:lnTo>
                  <a:cubicBezTo>
                    <a:pt x="6323" y="2250"/>
                    <a:pt x="6620" y="2012"/>
                    <a:pt x="6692" y="1679"/>
                  </a:cubicBezTo>
                  <a:lnTo>
                    <a:pt x="6870" y="893"/>
                  </a:lnTo>
                  <a:cubicBezTo>
                    <a:pt x="6977" y="441"/>
                    <a:pt x="6620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6792265" y="2055115"/>
              <a:ext cx="293024" cy="85357"/>
            </a:xfrm>
            <a:custGeom>
              <a:rect b="b" l="l" r="r" t="t"/>
              <a:pathLst>
                <a:path extrusionOk="0" h="3347" w="11490">
                  <a:moveTo>
                    <a:pt x="512" y="1"/>
                  </a:moveTo>
                  <a:cubicBezTo>
                    <a:pt x="214" y="1"/>
                    <a:pt x="0" y="274"/>
                    <a:pt x="60" y="572"/>
                  </a:cubicBezTo>
                  <a:lnTo>
                    <a:pt x="607" y="2989"/>
                  </a:lnTo>
                  <a:cubicBezTo>
                    <a:pt x="655" y="3203"/>
                    <a:pt x="845" y="3346"/>
                    <a:pt x="1060" y="3346"/>
                  </a:cubicBezTo>
                  <a:lnTo>
                    <a:pt x="10430" y="3346"/>
                  </a:lnTo>
                  <a:cubicBezTo>
                    <a:pt x="10644" y="3346"/>
                    <a:pt x="10823" y="3191"/>
                    <a:pt x="10871" y="2989"/>
                  </a:cubicBezTo>
                  <a:lnTo>
                    <a:pt x="11418" y="572"/>
                  </a:lnTo>
                  <a:cubicBezTo>
                    <a:pt x="11490" y="274"/>
                    <a:pt x="11275" y="1"/>
                    <a:pt x="10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6787751" y="2051468"/>
              <a:ext cx="301771" cy="92651"/>
            </a:xfrm>
            <a:custGeom>
              <a:rect b="b" l="l" r="r" t="t"/>
              <a:pathLst>
                <a:path extrusionOk="0" h="3633" w="11833">
                  <a:moveTo>
                    <a:pt x="11155" y="286"/>
                  </a:moveTo>
                  <a:cubicBezTo>
                    <a:pt x="11262" y="286"/>
                    <a:pt x="11345" y="334"/>
                    <a:pt x="11417" y="405"/>
                  </a:cubicBezTo>
                  <a:cubicBezTo>
                    <a:pt x="11476" y="489"/>
                    <a:pt x="11500" y="584"/>
                    <a:pt x="11476" y="679"/>
                  </a:cubicBezTo>
                  <a:lnTo>
                    <a:pt x="10928" y="3096"/>
                  </a:lnTo>
                  <a:cubicBezTo>
                    <a:pt x="10895" y="3243"/>
                    <a:pt x="10775" y="3347"/>
                    <a:pt x="10641" y="3347"/>
                  </a:cubicBezTo>
                  <a:cubicBezTo>
                    <a:pt x="10633" y="3347"/>
                    <a:pt x="10626" y="3347"/>
                    <a:pt x="10619" y="3346"/>
                  </a:cubicBezTo>
                  <a:lnTo>
                    <a:pt x="1237" y="3346"/>
                  </a:lnTo>
                  <a:cubicBezTo>
                    <a:pt x="1229" y="3347"/>
                    <a:pt x="1221" y="3347"/>
                    <a:pt x="1213" y="3347"/>
                  </a:cubicBezTo>
                  <a:cubicBezTo>
                    <a:pt x="1069" y="3347"/>
                    <a:pt x="950" y="3243"/>
                    <a:pt x="927" y="3096"/>
                  </a:cubicBezTo>
                  <a:lnTo>
                    <a:pt x="380" y="679"/>
                  </a:lnTo>
                  <a:cubicBezTo>
                    <a:pt x="332" y="477"/>
                    <a:pt x="487" y="286"/>
                    <a:pt x="689" y="286"/>
                  </a:cubicBezTo>
                  <a:close/>
                  <a:moveTo>
                    <a:pt x="671" y="0"/>
                  </a:moveTo>
                  <a:cubicBezTo>
                    <a:pt x="287" y="0"/>
                    <a:pt x="0" y="364"/>
                    <a:pt x="94" y="739"/>
                  </a:cubicBezTo>
                  <a:lnTo>
                    <a:pt x="641" y="3168"/>
                  </a:lnTo>
                  <a:cubicBezTo>
                    <a:pt x="699" y="3434"/>
                    <a:pt x="937" y="3633"/>
                    <a:pt x="1213" y="3633"/>
                  </a:cubicBezTo>
                  <a:cubicBezTo>
                    <a:pt x="1221" y="3633"/>
                    <a:pt x="1229" y="3632"/>
                    <a:pt x="1237" y="3632"/>
                  </a:cubicBezTo>
                  <a:lnTo>
                    <a:pt x="10607" y="3632"/>
                  </a:lnTo>
                  <a:cubicBezTo>
                    <a:pt x="10615" y="3632"/>
                    <a:pt x="10623" y="3633"/>
                    <a:pt x="10631" y="3633"/>
                  </a:cubicBezTo>
                  <a:cubicBezTo>
                    <a:pt x="10907" y="3633"/>
                    <a:pt x="11144" y="3434"/>
                    <a:pt x="11202" y="3168"/>
                  </a:cubicBezTo>
                  <a:lnTo>
                    <a:pt x="11750" y="739"/>
                  </a:lnTo>
                  <a:cubicBezTo>
                    <a:pt x="11832" y="364"/>
                    <a:pt x="11557" y="0"/>
                    <a:pt x="11173" y="0"/>
                  </a:cubicBezTo>
                  <a:cubicBezTo>
                    <a:pt x="11167" y="0"/>
                    <a:pt x="11161" y="0"/>
                    <a:pt x="11155" y="1"/>
                  </a:cubicBezTo>
                  <a:lnTo>
                    <a:pt x="689" y="1"/>
                  </a:lnTo>
                  <a:cubicBezTo>
                    <a:pt x="683" y="0"/>
                    <a:pt x="677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6834165" y="2079700"/>
              <a:ext cx="45573" cy="59548"/>
            </a:xfrm>
            <a:custGeom>
              <a:rect b="b" l="l" r="r" t="t"/>
              <a:pathLst>
                <a:path extrusionOk="0" h="2335" w="1787">
                  <a:moveTo>
                    <a:pt x="872" y="1"/>
                  </a:moveTo>
                  <a:cubicBezTo>
                    <a:pt x="393" y="1"/>
                    <a:pt x="0" y="401"/>
                    <a:pt x="0" y="882"/>
                  </a:cubicBezTo>
                  <a:lnTo>
                    <a:pt x="0" y="2335"/>
                  </a:lnTo>
                  <a:lnTo>
                    <a:pt x="1774" y="2335"/>
                  </a:lnTo>
                  <a:lnTo>
                    <a:pt x="1786" y="882"/>
                  </a:lnTo>
                  <a:cubicBezTo>
                    <a:pt x="1786" y="401"/>
                    <a:pt x="1393" y="1"/>
                    <a:pt x="914" y="1"/>
                  </a:cubicBezTo>
                  <a:cubicBezTo>
                    <a:pt x="907" y="1"/>
                    <a:pt x="900" y="1"/>
                    <a:pt x="893" y="1"/>
                  </a:cubicBezTo>
                  <a:cubicBezTo>
                    <a:pt x="886" y="1"/>
                    <a:pt x="879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6830238" y="2076078"/>
              <a:ext cx="52535" cy="66842"/>
            </a:xfrm>
            <a:custGeom>
              <a:rect b="b" l="l" r="r" t="t"/>
              <a:pathLst>
                <a:path extrusionOk="0" h="2621" w="2060">
                  <a:moveTo>
                    <a:pt x="1029" y="283"/>
                  </a:moveTo>
                  <a:cubicBezTo>
                    <a:pt x="1401" y="283"/>
                    <a:pt x="1773" y="530"/>
                    <a:pt x="1773" y="1024"/>
                  </a:cubicBezTo>
                  <a:lnTo>
                    <a:pt x="1773" y="2346"/>
                  </a:lnTo>
                  <a:lnTo>
                    <a:pt x="285" y="2346"/>
                  </a:lnTo>
                  <a:lnTo>
                    <a:pt x="285" y="1024"/>
                  </a:lnTo>
                  <a:cubicBezTo>
                    <a:pt x="285" y="530"/>
                    <a:pt x="657" y="283"/>
                    <a:pt x="1029" y="283"/>
                  </a:cubicBezTo>
                  <a:close/>
                  <a:moveTo>
                    <a:pt x="1035" y="0"/>
                  </a:moveTo>
                  <a:cubicBezTo>
                    <a:pt x="464" y="0"/>
                    <a:pt x="11" y="453"/>
                    <a:pt x="11" y="1024"/>
                  </a:cubicBezTo>
                  <a:lnTo>
                    <a:pt x="11" y="2477"/>
                  </a:lnTo>
                  <a:cubicBezTo>
                    <a:pt x="0" y="2554"/>
                    <a:pt x="61" y="2621"/>
                    <a:pt x="136" y="2621"/>
                  </a:cubicBezTo>
                  <a:cubicBezTo>
                    <a:pt x="142" y="2621"/>
                    <a:pt x="148" y="2620"/>
                    <a:pt x="154" y="2619"/>
                  </a:cubicBezTo>
                  <a:lnTo>
                    <a:pt x="1928" y="2619"/>
                  </a:lnTo>
                  <a:cubicBezTo>
                    <a:pt x="2000" y="2619"/>
                    <a:pt x="2059" y="2560"/>
                    <a:pt x="2059" y="2477"/>
                  </a:cubicBezTo>
                  <a:lnTo>
                    <a:pt x="2059" y="1024"/>
                  </a:lnTo>
                  <a:cubicBezTo>
                    <a:pt x="2059" y="453"/>
                    <a:pt x="1595" y="0"/>
                    <a:pt x="1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998427" y="2079700"/>
              <a:ext cx="45267" cy="59548"/>
            </a:xfrm>
            <a:custGeom>
              <a:rect b="b" l="l" r="r" t="t"/>
              <a:pathLst>
                <a:path extrusionOk="0" h="2335" w="1775">
                  <a:moveTo>
                    <a:pt x="861" y="1"/>
                  </a:moveTo>
                  <a:cubicBezTo>
                    <a:pt x="382" y="1"/>
                    <a:pt x="0" y="401"/>
                    <a:pt x="0" y="882"/>
                  </a:cubicBezTo>
                  <a:lnTo>
                    <a:pt x="0" y="2335"/>
                  </a:lnTo>
                  <a:lnTo>
                    <a:pt x="1763" y="2335"/>
                  </a:lnTo>
                  <a:lnTo>
                    <a:pt x="1775" y="882"/>
                  </a:lnTo>
                  <a:cubicBezTo>
                    <a:pt x="1775" y="401"/>
                    <a:pt x="1381" y="1"/>
                    <a:pt x="903" y="1"/>
                  </a:cubicBezTo>
                  <a:cubicBezTo>
                    <a:pt x="896" y="1"/>
                    <a:pt x="889" y="1"/>
                    <a:pt x="882" y="1"/>
                  </a:cubicBezTo>
                  <a:cubicBezTo>
                    <a:pt x="875" y="1"/>
                    <a:pt x="868" y="1"/>
                    <a:pt x="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994474" y="2076078"/>
              <a:ext cx="52561" cy="66817"/>
            </a:xfrm>
            <a:custGeom>
              <a:rect b="b" l="l" r="r" t="t"/>
              <a:pathLst>
                <a:path extrusionOk="0" h="2620" w="2061">
                  <a:moveTo>
                    <a:pt x="1042" y="283"/>
                  </a:moveTo>
                  <a:cubicBezTo>
                    <a:pt x="1415" y="283"/>
                    <a:pt x="1787" y="530"/>
                    <a:pt x="1787" y="1024"/>
                  </a:cubicBezTo>
                  <a:lnTo>
                    <a:pt x="1787" y="2346"/>
                  </a:lnTo>
                  <a:lnTo>
                    <a:pt x="298" y="2346"/>
                  </a:lnTo>
                  <a:lnTo>
                    <a:pt x="298" y="1024"/>
                  </a:lnTo>
                  <a:cubicBezTo>
                    <a:pt x="298" y="530"/>
                    <a:pt x="670" y="283"/>
                    <a:pt x="1042" y="283"/>
                  </a:cubicBezTo>
                  <a:close/>
                  <a:moveTo>
                    <a:pt x="1025" y="0"/>
                  </a:moveTo>
                  <a:cubicBezTo>
                    <a:pt x="465" y="0"/>
                    <a:pt x="1" y="453"/>
                    <a:pt x="1" y="1024"/>
                  </a:cubicBezTo>
                  <a:lnTo>
                    <a:pt x="1" y="2477"/>
                  </a:lnTo>
                  <a:cubicBezTo>
                    <a:pt x="1" y="2560"/>
                    <a:pt x="72" y="2619"/>
                    <a:pt x="155" y="2619"/>
                  </a:cubicBezTo>
                  <a:lnTo>
                    <a:pt x="1918" y="2619"/>
                  </a:lnTo>
                  <a:cubicBezTo>
                    <a:pt x="2001" y="2619"/>
                    <a:pt x="2060" y="2560"/>
                    <a:pt x="2049" y="2477"/>
                  </a:cubicBezTo>
                  <a:lnTo>
                    <a:pt x="2049" y="1024"/>
                  </a:lnTo>
                  <a:cubicBezTo>
                    <a:pt x="2049" y="453"/>
                    <a:pt x="1596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6916130" y="2079700"/>
              <a:ext cx="45573" cy="59548"/>
            </a:xfrm>
            <a:custGeom>
              <a:rect b="b" l="l" r="r" t="t"/>
              <a:pathLst>
                <a:path extrusionOk="0" h="2335" w="1787">
                  <a:moveTo>
                    <a:pt x="873" y="1"/>
                  </a:moveTo>
                  <a:cubicBezTo>
                    <a:pt x="394" y="1"/>
                    <a:pt x="13" y="401"/>
                    <a:pt x="1" y="882"/>
                  </a:cubicBezTo>
                  <a:lnTo>
                    <a:pt x="1" y="2335"/>
                  </a:lnTo>
                  <a:lnTo>
                    <a:pt x="1775" y="2335"/>
                  </a:lnTo>
                  <a:lnTo>
                    <a:pt x="1787" y="882"/>
                  </a:lnTo>
                  <a:cubicBezTo>
                    <a:pt x="1775" y="394"/>
                    <a:pt x="1382" y="1"/>
                    <a:pt x="894" y="1"/>
                  </a:cubicBezTo>
                  <a:cubicBezTo>
                    <a:pt x="887" y="1"/>
                    <a:pt x="880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6912509" y="2076078"/>
              <a:ext cx="52229" cy="66817"/>
            </a:xfrm>
            <a:custGeom>
              <a:rect b="b" l="l" r="r" t="t"/>
              <a:pathLst>
                <a:path extrusionOk="0" h="2620" w="2048">
                  <a:moveTo>
                    <a:pt x="1030" y="283"/>
                  </a:moveTo>
                  <a:cubicBezTo>
                    <a:pt x="1402" y="283"/>
                    <a:pt x="1774" y="530"/>
                    <a:pt x="1774" y="1024"/>
                  </a:cubicBezTo>
                  <a:lnTo>
                    <a:pt x="1774" y="2346"/>
                  </a:lnTo>
                  <a:lnTo>
                    <a:pt x="286" y="2346"/>
                  </a:lnTo>
                  <a:lnTo>
                    <a:pt x="286" y="1024"/>
                  </a:lnTo>
                  <a:cubicBezTo>
                    <a:pt x="286" y="530"/>
                    <a:pt x="658" y="283"/>
                    <a:pt x="1030" y="283"/>
                  </a:cubicBezTo>
                  <a:close/>
                  <a:moveTo>
                    <a:pt x="1024" y="0"/>
                  </a:moveTo>
                  <a:cubicBezTo>
                    <a:pt x="452" y="0"/>
                    <a:pt x="0" y="453"/>
                    <a:pt x="0" y="1024"/>
                  </a:cubicBezTo>
                  <a:lnTo>
                    <a:pt x="0" y="2477"/>
                  </a:lnTo>
                  <a:cubicBezTo>
                    <a:pt x="0" y="2560"/>
                    <a:pt x="71" y="2619"/>
                    <a:pt x="143" y="2619"/>
                  </a:cubicBezTo>
                  <a:lnTo>
                    <a:pt x="1917" y="2619"/>
                  </a:lnTo>
                  <a:cubicBezTo>
                    <a:pt x="1988" y="2619"/>
                    <a:pt x="2048" y="2560"/>
                    <a:pt x="2048" y="2477"/>
                  </a:cubicBezTo>
                  <a:lnTo>
                    <a:pt x="2048" y="1024"/>
                  </a:lnTo>
                  <a:cubicBezTo>
                    <a:pt x="2048" y="453"/>
                    <a:pt x="15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6959255" y="2217617"/>
              <a:ext cx="103872" cy="77222"/>
            </a:xfrm>
            <a:custGeom>
              <a:rect b="b" l="l" r="r" t="t"/>
              <a:pathLst>
                <a:path extrusionOk="0" h="3028" w="4073">
                  <a:moveTo>
                    <a:pt x="3268" y="1"/>
                  </a:moveTo>
                  <a:cubicBezTo>
                    <a:pt x="3076" y="1"/>
                    <a:pt x="2836" y="56"/>
                    <a:pt x="2537" y="189"/>
                  </a:cubicBezTo>
                  <a:cubicBezTo>
                    <a:pt x="2441" y="236"/>
                    <a:pt x="2346" y="284"/>
                    <a:pt x="2251" y="356"/>
                  </a:cubicBezTo>
                  <a:lnTo>
                    <a:pt x="513" y="1546"/>
                  </a:lnTo>
                  <a:cubicBezTo>
                    <a:pt x="84" y="1844"/>
                    <a:pt x="1" y="2475"/>
                    <a:pt x="393" y="2832"/>
                  </a:cubicBezTo>
                  <a:cubicBezTo>
                    <a:pt x="539" y="2958"/>
                    <a:pt x="721" y="3028"/>
                    <a:pt x="956" y="3028"/>
                  </a:cubicBezTo>
                  <a:cubicBezTo>
                    <a:pt x="1164" y="3028"/>
                    <a:pt x="1413" y="2973"/>
                    <a:pt x="1715" y="2856"/>
                  </a:cubicBezTo>
                  <a:lnTo>
                    <a:pt x="3334" y="1915"/>
                  </a:lnTo>
                  <a:cubicBezTo>
                    <a:pt x="3834" y="1641"/>
                    <a:pt x="4073" y="1070"/>
                    <a:pt x="3930" y="534"/>
                  </a:cubicBezTo>
                  <a:cubicBezTo>
                    <a:pt x="3850" y="238"/>
                    <a:pt x="3662" y="1"/>
                    <a:pt x="3268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6958643" y="2213894"/>
              <a:ext cx="108437" cy="84490"/>
            </a:xfrm>
            <a:custGeom>
              <a:rect b="b" l="l" r="r" t="t"/>
              <a:pathLst>
                <a:path extrusionOk="0" h="3313" w="4252">
                  <a:moveTo>
                    <a:pt x="3287" y="287"/>
                  </a:moveTo>
                  <a:cubicBezTo>
                    <a:pt x="3381" y="287"/>
                    <a:pt x="3464" y="303"/>
                    <a:pt x="3537" y="335"/>
                  </a:cubicBezTo>
                  <a:cubicBezTo>
                    <a:pt x="3680" y="418"/>
                    <a:pt x="3787" y="549"/>
                    <a:pt x="3811" y="716"/>
                  </a:cubicBezTo>
                  <a:cubicBezTo>
                    <a:pt x="3942" y="1192"/>
                    <a:pt x="3716" y="1692"/>
                    <a:pt x="3287" y="1942"/>
                  </a:cubicBezTo>
                  <a:lnTo>
                    <a:pt x="1680" y="2871"/>
                  </a:lnTo>
                  <a:cubicBezTo>
                    <a:pt x="1406" y="2978"/>
                    <a:pt x="1174" y="3032"/>
                    <a:pt x="979" y="3032"/>
                  </a:cubicBezTo>
                  <a:cubicBezTo>
                    <a:pt x="784" y="3032"/>
                    <a:pt x="626" y="2978"/>
                    <a:pt x="501" y="2871"/>
                  </a:cubicBezTo>
                  <a:cubicBezTo>
                    <a:pt x="358" y="2740"/>
                    <a:pt x="287" y="2549"/>
                    <a:pt x="298" y="2359"/>
                  </a:cubicBezTo>
                  <a:cubicBezTo>
                    <a:pt x="310" y="2133"/>
                    <a:pt x="429" y="1930"/>
                    <a:pt x="608" y="1799"/>
                  </a:cubicBezTo>
                  <a:lnTo>
                    <a:pt x="2346" y="609"/>
                  </a:lnTo>
                  <a:cubicBezTo>
                    <a:pt x="2430" y="561"/>
                    <a:pt x="2525" y="502"/>
                    <a:pt x="2608" y="466"/>
                  </a:cubicBezTo>
                  <a:cubicBezTo>
                    <a:pt x="2876" y="348"/>
                    <a:pt x="3102" y="287"/>
                    <a:pt x="3287" y="287"/>
                  </a:cubicBezTo>
                  <a:close/>
                  <a:moveTo>
                    <a:pt x="3303" y="0"/>
                  </a:moveTo>
                  <a:cubicBezTo>
                    <a:pt x="3077" y="0"/>
                    <a:pt x="2808" y="69"/>
                    <a:pt x="2501" y="204"/>
                  </a:cubicBezTo>
                  <a:cubicBezTo>
                    <a:pt x="2394" y="252"/>
                    <a:pt x="2299" y="311"/>
                    <a:pt x="2203" y="371"/>
                  </a:cubicBezTo>
                  <a:lnTo>
                    <a:pt x="465" y="1561"/>
                  </a:lnTo>
                  <a:cubicBezTo>
                    <a:pt x="203" y="1740"/>
                    <a:pt x="48" y="2026"/>
                    <a:pt x="25" y="2335"/>
                  </a:cubicBezTo>
                  <a:cubicBezTo>
                    <a:pt x="1" y="2609"/>
                    <a:pt x="108" y="2895"/>
                    <a:pt x="322" y="3073"/>
                  </a:cubicBezTo>
                  <a:cubicBezTo>
                    <a:pt x="490" y="3230"/>
                    <a:pt x="709" y="3313"/>
                    <a:pt x="932" y="3313"/>
                  </a:cubicBezTo>
                  <a:cubicBezTo>
                    <a:pt x="947" y="3313"/>
                    <a:pt x="962" y="3312"/>
                    <a:pt x="977" y="3311"/>
                  </a:cubicBezTo>
                  <a:cubicBezTo>
                    <a:pt x="1263" y="3300"/>
                    <a:pt x="1549" y="3228"/>
                    <a:pt x="1811" y="3109"/>
                  </a:cubicBezTo>
                  <a:lnTo>
                    <a:pt x="3442" y="2180"/>
                  </a:lnTo>
                  <a:cubicBezTo>
                    <a:pt x="3977" y="1871"/>
                    <a:pt x="4251" y="1240"/>
                    <a:pt x="4097" y="633"/>
                  </a:cubicBezTo>
                  <a:cubicBezTo>
                    <a:pt x="4037" y="382"/>
                    <a:pt x="3882" y="180"/>
                    <a:pt x="3656" y="73"/>
                  </a:cubicBezTo>
                  <a:cubicBezTo>
                    <a:pt x="3554" y="24"/>
                    <a:pt x="3436" y="0"/>
                    <a:pt x="3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6936175" y="2180486"/>
              <a:ext cx="103566" cy="77018"/>
            </a:xfrm>
            <a:custGeom>
              <a:rect b="b" l="l" r="r" t="t"/>
              <a:pathLst>
                <a:path extrusionOk="0" h="3020" w="4061">
                  <a:moveTo>
                    <a:pt x="3252" y="1"/>
                  </a:moveTo>
                  <a:cubicBezTo>
                    <a:pt x="3061" y="1"/>
                    <a:pt x="2822" y="57"/>
                    <a:pt x="2525" y="192"/>
                  </a:cubicBezTo>
                  <a:cubicBezTo>
                    <a:pt x="2430" y="228"/>
                    <a:pt x="2334" y="288"/>
                    <a:pt x="2239" y="347"/>
                  </a:cubicBezTo>
                  <a:lnTo>
                    <a:pt x="501" y="1538"/>
                  </a:lnTo>
                  <a:cubicBezTo>
                    <a:pt x="60" y="1835"/>
                    <a:pt x="1" y="2454"/>
                    <a:pt x="382" y="2824"/>
                  </a:cubicBezTo>
                  <a:cubicBezTo>
                    <a:pt x="527" y="2950"/>
                    <a:pt x="709" y="3019"/>
                    <a:pt x="944" y="3019"/>
                  </a:cubicBezTo>
                  <a:cubicBezTo>
                    <a:pt x="1152" y="3019"/>
                    <a:pt x="1401" y="2965"/>
                    <a:pt x="1703" y="2847"/>
                  </a:cubicBezTo>
                  <a:lnTo>
                    <a:pt x="3334" y="1907"/>
                  </a:lnTo>
                  <a:cubicBezTo>
                    <a:pt x="3823" y="1633"/>
                    <a:pt x="4061" y="1073"/>
                    <a:pt x="3930" y="526"/>
                  </a:cubicBezTo>
                  <a:cubicBezTo>
                    <a:pt x="3841" y="244"/>
                    <a:pt x="3650" y="1"/>
                    <a:pt x="3252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6935257" y="2176609"/>
              <a:ext cx="108437" cy="84439"/>
            </a:xfrm>
            <a:custGeom>
              <a:rect b="b" l="l" r="r" t="t"/>
              <a:pathLst>
                <a:path extrusionOk="0" h="3311" w="4252">
                  <a:moveTo>
                    <a:pt x="3271" y="293"/>
                  </a:moveTo>
                  <a:cubicBezTo>
                    <a:pt x="3372" y="293"/>
                    <a:pt x="3460" y="310"/>
                    <a:pt x="3537" y="344"/>
                  </a:cubicBezTo>
                  <a:cubicBezTo>
                    <a:pt x="3680" y="416"/>
                    <a:pt x="3787" y="559"/>
                    <a:pt x="3823" y="713"/>
                  </a:cubicBezTo>
                  <a:cubicBezTo>
                    <a:pt x="3942" y="1202"/>
                    <a:pt x="3716" y="1702"/>
                    <a:pt x="3287" y="1940"/>
                  </a:cubicBezTo>
                  <a:lnTo>
                    <a:pt x="1680" y="2868"/>
                  </a:lnTo>
                  <a:cubicBezTo>
                    <a:pt x="1406" y="2976"/>
                    <a:pt x="1174" y="3029"/>
                    <a:pt x="979" y="3029"/>
                  </a:cubicBezTo>
                  <a:cubicBezTo>
                    <a:pt x="784" y="3029"/>
                    <a:pt x="626" y="2976"/>
                    <a:pt x="501" y="2868"/>
                  </a:cubicBezTo>
                  <a:cubicBezTo>
                    <a:pt x="358" y="2737"/>
                    <a:pt x="287" y="2547"/>
                    <a:pt x="299" y="2356"/>
                  </a:cubicBezTo>
                  <a:cubicBezTo>
                    <a:pt x="322" y="2142"/>
                    <a:pt x="430" y="1940"/>
                    <a:pt x="620" y="1809"/>
                  </a:cubicBezTo>
                  <a:lnTo>
                    <a:pt x="2358" y="618"/>
                  </a:lnTo>
                  <a:cubicBezTo>
                    <a:pt x="2430" y="559"/>
                    <a:pt x="2525" y="511"/>
                    <a:pt x="2620" y="463"/>
                  </a:cubicBezTo>
                  <a:cubicBezTo>
                    <a:pt x="2873" y="349"/>
                    <a:pt x="3091" y="293"/>
                    <a:pt x="3271" y="293"/>
                  </a:cubicBezTo>
                  <a:close/>
                  <a:moveTo>
                    <a:pt x="3284" y="1"/>
                  </a:moveTo>
                  <a:cubicBezTo>
                    <a:pt x="3062" y="1"/>
                    <a:pt x="2802" y="69"/>
                    <a:pt x="2501" y="201"/>
                  </a:cubicBezTo>
                  <a:cubicBezTo>
                    <a:pt x="2394" y="249"/>
                    <a:pt x="2299" y="309"/>
                    <a:pt x="2204" y="380"/>
                  </a:cubicBezTo>
                  <a:lnTo>
                    <a:pt x="465" y="1571"/>
                  </a:lnTo>
                  <a:cubicBezTo>
                    <a:pt x="203" y="1749"/>
                    <a:pt x="49" y="2023"/>
                    <a:pt x="25" y="2333"/>
                  </a:cubicBezTo>
                  <a:cubicBezTo>
                    <a:pt x="1" y="2618"/>
                    <a:pt x="120" y="2892"/>
                    <a:pt x="322" y="3083"/>
                  </a:cubicBezTo>
                  <a:cubicBezTo>
                    <a:pt x="490" y="3228"/>
                    <a:pt x="709" y="3310"/>
                    <a:pt x="932" y="3310"/>
                  </a:cubicBezTo>
                  <a:cubicBezTo>
                    <a:pt x="947" y="3310"/>
                    <a:pt x="962" y="3310"/>
                    <a:pt x="977" y="3309"/>
                  </a:cubicBezTo>
                  <a:cubicBezTo>
                    <a:pt x="1263" y="3309"/>
                    <a:pt x="1549" y="3238"/>
                    <a:pt x="1811" y="3130"/>
                  </a:cubicBezTo>
                  <a:lnTo>
                    <a:pt x="3430" y="2190"/>
                  </a:lnTo>
                  <a:cubicBezTo>
                    <a:pt x="3978" y="1880"/>
                    <a:pt x="4252" y="1237"/>
                    <a:pt x="4097" y="630"/>
                  </a:cubicBezTo>
                  <a:cubicBezTo>
                    <a:pt x="4037" y="392"/>
                    <a:pt x="3882" y="190"/>
                    <a:pt x="3656" y="82"/>
                  </a:cubicBezTo>
                  <a:cubicBezTo>
                    <a:pt x="3546" y="27"/>
                    <a:pt x="3423" y="1"/>
                    <a:pt x="3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6919777" y="2133816"/>
              <a:ext cx="103872" cy="77145"/>
            </a:xfrm>
            <a:custGeom>
              <a:rect b="b" l="l" r="r" t="t"/>
              <a:pathLst>
                <a:path extrusionOk="0" h="3025" w="4073">
                  <a:moveTo>
                    <a:pt x="3268" y="0"/>
                  </a:moveTo>
                  <a:cubicBezTo>
                    <a:pt x="3077" y="0"/>
                    <a:pt x="2837" y="56"/>
                    <a:pt x="2537" y="189"/>
                  </a:cubicBezTo>
                  <a:cubicBezTo>
                    <a:pt x="2442" y="236"/>
                    <a:pt x="2346" y="284"/>
                    <a:pt x="2251" y="355"/>
                  </a:cubicBezTo>
                  <a:lnTo>
                    <a:pt x="513" y="1546"/>
                  </a:lnTo>
                  <a:cubicBezTo>
                    <a:pt x="84" y="1844"/>
                    <a:pt x="1" y="2475"/>
                    <a:pt x="394" y="2820"/>
                  </a:cubicBezTo>
                  <a:cubicBezTo>
                    <a:pt x="539" y="2952"/>
                    <a:pt x="720" y="3025"/>
                    <a:pt x="954" y="3025"/>
                  </a:cubicBezTo>
                  <a:cubicBezTo>
                    <a:pt x="1162" y="3025"/>
                    <a:pt x="1412" y="2967"/>
                    <a:pt x="1715" y="2844"/>
                  </a:cubicBezTo>
                  <a:lnTo>
                    <a:pt x="3335" y="1915"/>
                  </a:lnTo>
                  <a:cubicBezTo>
                    <a:pt x="3835" y="1641"/>
                    <a:pt x="4073" y="1070"/>
                    <a:pt x="3930" y="534"/>
                  </a:cubicBezTo>
                  <a:cubicBezTo>
                    <a:pt x="3850" y="238"/>
                    <a:pt x="3662" y="0"/>
                    <a:pt x="3268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919165" y="2130093"/>
              <a:ext cx="108437" cy="84464"/>
            </a:xfrm>
            <a:custGeom>
              <a:rect b="b" l="l" r="r" t="t"/>
              <a:pathLst>
                <a:path extrusionOk="0" h="3312" w="4252">
                  <a:moveTo>
                    <a:pt x="3287" y="287"/>
                  </a:moveTo>
                  <a:cubicBezTo>
                    <a:pt x="3381" y="287"/>
                    <a:pt x="3465" y="303"/>
                    <a:pt x="3537" y="335"/>
                  </a:cubicBezTo>
                  <a:cubicBezTo>
                    <a:pt x="3680" y="406"/>
                    <a:pt x="3787" y="549"/>
                    <a:pt x="3811" y="716"/>
                  </a:cubicBezTo>
                  <a:cubicBezTo>
                    <a:pt x="3942" y="1192"/>
                    <a:pt x="3716" y="1692"/>
                    <a:pt x="3287" y="1930"/>
                  </a:cubicBezTo>
                  <a:lnTo>
                    <a:pt x="1680" y="2859"/>
                  </a:lnTo>
                  <a:cubicBezTo>
                    <a:pt x="1406" y="2966"/>
                    <a:pt x="1174" y="3020"/>
                    <a:pt x="979" y="3020"/>
                  </a:cubicBezTo>
                  <a:cubicBezTo>
                    <a:pt x="784" y="3020"/>
                    <a:pt x="626" y="2966"/>
                    <a:pt x="501" y="2859"/>
                  </a:cubicBezTo>
                  <a:cubicBezTo>
                    <a:pt x="358" y="2740"/>
                    <a:pt x="287" y="2549"/>
                    <a:pt x="299" y="2359"/>
                  </a:cubicBezTo>
                  <a:cubicBezTo>
                    <a:pt x="311" y="2133"/>
                    <a:pt x="430" y="1930"/>
                    <a:pt x="608" y="1799"/>
                  </a:cubicBezTo>
                  <a:lnTo>
                    <a:pt x="2346" y="609"/>
                  </a:lnTo>
                  <a:cubicBezTo>
                    <a:pt x="2430" y="549"/>
                    <a:pt x="2525" y="501"/>
                    <a:pt x="2608" y="466"/>
                  </a:cubicBezTo>
                  <a:cubicBezTo>
                    <a:pt x="2876" y="348"/>
                    <a:pt x="3103" y="287"/>
                    <a:pt x="3287" y="287"/>
                  </a:cubicBezTo>
                  <a:close/>
                  <a:moveTo>
                    <a:pt x="3298" y="0"/>
                  </a:moveTo>
                  <a:cubicBezTo>
                    <a:pt x="3073" y="0"/>
                    <a:pt x="2808" y="69"/>
                    <a:pt x="2501" y="204"/>
                  </a:cubicBezTo>
                  <a:cubicBezTo>
                    <a:pt x="2394" y="251"/>
                    <a:pt x="2299" y="311"/>
                    <a:pt x="2192" y="370"/>
                  </a:cubicBezTo>
                  <a:lnTo>
                    <a:pt x="465" y="1561"/>
                  </a:lnTo>
                  <a:cubicBezTo>
                    <a:pt x="203" y="1740"/>
                    <a:pt x="49" y="2025"/>
                    <a:pt x="25" y="2335"/>
                  </a:cubicBezTo>
                  <a:cubicBezTo>
                    <a:pt x="1" y="2609"/>
                    <a:pt x="120" y="2883"/>
                    <a:pt x="322" y="3073"/>
                  </a:cubicBezTo>
                  <a:cubicBezTo>
                    <a:pt x="501" y="3228"/>
                    <a:pt x="739" y="3311"/>
                    <a:pt x="977" y="3311"/>
                  </a:cubicBezTo>
                  <a:cubicBezTo>
                    <a:pt x="1263" y="3299"/>
                    <a:pt x="1549" y="3228"/>
                    <a:pt x="1811" y="3109"/>
                  </a:cubicBezTo>
                  <a:lnTo>
                    <a:pt x="3442" y="2180"/>
                  </a:lnTo>
                  <a:cubicBezTo>
                    <a:pt x="3978" y="1871"/>
                    <a:pt x="4251" y="1240"/>
                    <a:pt x="4097" y="632"/>
                  </a:cubicBezTo>
                  <a:cubicBezTo>
                    <a:pt x="4037" y="382"/>
                    <a:pt x="3882" y="180"/>
                    <a:pt x="3656" y="73"/>
                  </a:cubicBezTo>
                  <a:cubicBezTo>
                    <a:pt x="3550" y="24"/>
                    <a:pt x="3431" y="0"/>
                    <a:pt x="3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6862397" y="2184158"/>
              <a:ext cx="106906" cy="141819"/>
            </a:xfrm>
            <a:custGeom>
              <a:rect b="b" l="l" r="r" t="t"/>
              <a:pathLst>
                <a:path extrusionOk="0" h="5561" w="4192">
                  <a:moveTo>
                    <a:pt x="2" y="2336"/>
                  </a:moveTo>
                  <a:cubicBezTo>
                    <a:pt x="1" y="2336"/>
                    <a:pt x="20" y="2342"/>
                    <a:pt x="56" y="2352"/>
                  </a:cubicBezTo>
                  <a:lnTo>
                    <a:pt x="56" y="2352"/>
                  </a:lnTo>
                  <a:cubicBezTo>
                    <a:pt x="49" y="2350"/>
                    <a:pt x="43" y="2348"/>
                    <a:pt x="36" y="2346"/>
                  </a:cubicBezTo>
                  <a:cubicBezTo>
                    <a:pt x="13" y="2339"/>
                    <a:pt x="2" y="2336"/>
                    <a:pt x="2" y="2336"/>
                  </a:cubicBezTo>
                  <a:close/>
                  <a:moveTo>
                    <a:pt x="143" y="1"/>
                  </a:moveTo>
                  <a:lnTo>
                    <a:pt x="653" y="2508"/>
                  </a:lnTo>
                  <a:lnTo>
                    <a:pt x="653" y="2508"/>
                  </a:lnTo>
                  <a:cubicBezTo>
                    <a:pt x="369" y="2442"/>
                    <a:pt x="152" y="2381"/>
                    <a:pt x="56" y="2352"/>
                  </a:cubicBezTo>
                  <a:lnTo>
                    <a:pt x="56" y="2352"/>
                  </a:lnTo>
                  <a:cubicBezTo>
                    <a:pt x="294" y="2430"/>
                    <a:pt x="499" y="2519"/>
                    <a:pt x="676" y="2618"/>
                  </a:cubicBezTo>
                  <a:lnTo>
                    <a:pt x="676" y="2618"/>
                  </a:lnTo>
                  <a:lnTo>
                    <a:pt x="653" y="2508"/>
                  </a:lnTo>
                  <a:lnTo>
                    <a:pt x="653" y="2508"/>
                  </a:lnTo>
                  <a:cubicBezTo>
                    <a:pt x="1160" y="2627"/>
                    <a:pt x="1878" y="2763"/>
                    <a:pt x="2499" y="2763"/>
                  </a:cubicBezTo>
                  <a:cubicBezTo>
                    <a:pt x="3088" y="2763"/>
                    <a:pt x="3590" y="2640"/>
                    <a:pt x="3739" y="2263"/>
                  </a:cubicBezTo>
                  <a:cubicBezTo>
                    <a:pt x="4191" y="1108"/>
                    <a:pt x="2239" y="322"/>
                    <a:pt x="143" y="1"/>
                  </a:cubicBezTo>
                  <a:close/>
                  <a:moveTo>
                    <a:pt x="676" y="2618"/>
                  </a:moveTo>
                  <a:lnTo>
                    <a:pt x="1274" y="5561"/>
                  </a:lnTo>
                  <a:cubicBezTo>
                    <a:pt x="1274" y="5561"/>
                    <a:pt x="2462" y="3618"/>
                    <a:pt x="676" y="2618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6858138" y="2180511"/>
              <a:ext cx="106014" cy="149113"/>
            </a:xfrm>
            <a:custGeom>
              <a:rect b="b" l="l" r="r" t="t"/>
              <a:pathLst>
                <a:path extrusionOk="0" h="5847" w="4157">
                  <a:moveTo>
                    <a:pt x="334" y="1"/>
                  </a:moveTo>
                  <a:cubicBezTo>
                    <a:pt x="251" y="1"/>
                    <a:pt x="179" y="48"/>
                    <a:pt x="167" y="120"/>
                  </a:cubicBezTo>
                  <a:cubicBezTo>
                    <a:pt x="156" y="203"/>
                    <a:pt x="215" y="263"/>
                    <a:pt x="287" y="287"/>
                  </a:cubicBezTo>
                  <a:cubicBezTo>
                    <a:pt x="2061" y="560"/>
                    <a:pt x="3382" y="1108"/>
                    <a:pt x="3727" y="1727"/>
                  </a:cubicBezTo>
                  <a:cubicBezTo>
                    <a:pt x="3847" y="1906"/>
                    <a:pt x="3858" y="2144"/>
                    <a:pt x="3775" y="2346"/>
                  </a:cubicBezTo>
                  <a:cubicBezTo>
                    <a:pt x="3656" y="2650"/>
                    <a:pt x="3224" y="2760"/>
                    <a:pt x="2674" y="2760"/>
                  </a:cubicBezTo>
                  <a:cubicBezTo>
                    <a:pt x="1911" y="2760"/>
                    <a:pt x="920" y="2547"/>
                    <a:pt x="227" y="2346"/>
                  </a:cubicBezTo>
                  <a:cubicBezTo>
                    <a:pt x="210" y="2341"/>
                    <a:pt x="193" y="2339"/>
                    <a:pt x="176" y="2339"/>
                  </a:cubicBezTo>
                  <a:cubicBezTo>
                    <a:pt x="112" y="2339"/>
                    <a:pt x="55" y="2375"/>
                    <a:pt x="37" y="2442"/>
                  </a:cubicBezTo>
                  <a:cubicBezTo>
                    <a:pt x="25" y="2453"/>
                    <a:pt x="1" y="2573"/>
                    <a:pt x="167" y="2632"/>
                  </a:cubicBezTo>
                  <a:cubicBezTo>
                    <a:pt x="918" y="2870"/>
                    <a:pt x="1394" y="3251"/>
                    <a:pt x="1584" y="3775"/>
                  </a:cubicBezTo>
                  <a:cubicBezTo>
                    <a:pt x="1918" y="4644"/>
                    <a:pt x="1322" y="5621"/>
                    <a:pt x="1322" y="5632"/>
                  </a:cubicBezTo>
                  <a:cubicBezTo>
                    <a:pt x="1287" y="5692"/>
                    <a:pt x="1299" y="5775"/>
                    <a:pt x="1370" y="5823"/>
                  </a:cubicBezTo>
                  <a:cubicBezTo>
                    <a:pt x="1394" y="5835"/>
                    <a:pt x="1418" y="5847"/>
                    <a:pt x="1441" y="5847"/>
                  </a:cubicBezTo>
                  <a:cubicBezTo>
                    <a:pt x="1489" y="5847"/>
                    <a:pt x="1537" y="5811"/>
                    <a:pt x="1561" y="5775"/>
                  </a:cubicBezTo>
                  <a:cubicBezTo>
                    <a:pt x="1584" y="5728"/>
                    <a:pt x="2227" y="4668"/>
                    <a:pt x="1858" y="3680"/>
                  </a:cubicBezTo>
                  <a:cubicBezTo>
                    <a:pt x="1739" y="3370"/>
                    <a:pt x="1549" y="3096"/>
                    <a:pt x="1287" y="2894"/>
                  </a:cubicBezTo>
                  <a:lnTo>
                    <a:pt x="1287" y="2894"/>
                  </a:lnTo>
                  <a:cubicBezTo>
                    <a:pt x="1721" y="2975"/>
                    <a:pt x="2201" y="3039"/>
                    <a:pt x="2639" y="3039"/>
                  </a:cubicBezTo>
                  <a:cubicBezTo>
                    <a:pt x="3295" y="3039"/>
                    <a:pt x="3859" y="2896"/>
                    <a:pt x="4037" y="2453"/>
                  </a:cubicBezTo>
                  <a:cubicBezTo>
                    <a:pt x="4156" y="2168"/>
                    <a:pt x="4132" y="1846"/>
                    <a:pt x="3977" y="1584"/>
                  </a:cubicBezTo>
                  <a:cubicBezTo>
                    <a:pt x="3394" y="572"/>
                    <a:pt x="1239" y="144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5646106" y="2274947"/>
              <a:ext cx="208534" cy="210702"/>
            </a:xfrm>
            <a:custGeom>
              <a:rect b="b" l="l" r="r" t="t"/>
              <a:pathLst>
                <a:path extrusionOk="0" h="8262" w="8177">
                  <a:moveTo>
                    <a:pt x="8177" y="1"/>
                  </a:moveTo>
                  <a:lnTo>
                    <a:pt x="8177" y="1"/>
                  </a:lnTo>
                  <a:cubicBezTo>
                    <a:pt x="8176" y="1"/>
                    <a:pt x="354" y="965"/>
                    <a:pt x="9" y="8097"/>
                  </a:cubicBezTo>
                  <a:cubicBezTo>
                    <a:pt x="1" y="8234"/>
                    <a:pt x="124" y="8262"/>
                    <a:pt x="267" y="8262"/>
                  </a:cubicBezTo>
                  <a:cubicBezTo>
                    <a:pt x="335" y="8262"/>
                    <a:pt x="408" y="8255"/>
                    <a:pt x="473" y="8252"/>
                  </a:cubicBezTo>
                  <a:cubicBezTo>
                    <a:pt x="2045" y="8121"/>
                    <a:pt x="7843" y="7204"/>
                    <a:pt x="8177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5642383" y="2271300"/>
              <a:ext cx="215598" cy="217817"/>
            </a:xfrm>
            <a:custGeom>
              <a:rect b="b" l="l" r="r" t="t"/>
              <a:pathLst>
                <a:path extrusionOk="0" h="8541" w="8454">
                  <a:moveTo>
                    <a:pt x="8168" y="310"/>
                  </a:moveTo>
                  <a:lnTo>
                    <a:pt x="8168" y="310"/>
                  </a:lnTo>
                  <a:cubicBezTo>
                    <a:pt x="7775" y="7168"/>
                    <a:pt x="2298" y="8121"/>
                    <a:pt x="607" y="8252"/>
                  </a:cubicBezTo>
                  <a:lnTo>
                    <a:pt x="548" y="8252"/>
                  </a:lnTo>
                  <a:cubicBezTo>
                    <a:pt x="506" y="8258"/>
                    <a:pt x="465" y="8261"/>
                    <a:pt x="423" y="8261"/>
                  </a:cubicBezTo>
                  <a:cubicBezTo>
                    <a:pt x="381" y="8261"/>
                    <a:pt x="339" y="8258"/>
                    <a:pt x="298" y="8252"/>
                  </a:cubicBezTo>
                  <a:cubicBezTo>
                    <a:pt x="595" y="1894"/>
                    <a:pt x="7037" y="513"/>
                    <a:pt x="8168" y="310"/>
                  </a:cubicBezTo>
                  <a:close/>
                  <a:moveTo>
                    <a:pt x="8299" y="1"/>
                  </a:moveTo>
                  <a:cubicBezTo>
                    <a:pt x="8215" y="13"/>
                    <a:pt x="357" y="1060"/>
                    <a:pt x="12" y="8240"/>
                  </a:cubicBezTo>
                  <a:cubicBezTo>
                    <a:pt x="0" y="8311"/>
                    <a:pt x="36" y="8395"/>
                    <a:pt x="95" y="8454"/>
                  </a:cubicBezTo>
                  <a:cubicBezTo>
                    <a:pt x="165" y="8514"/>
                    <a:pt x="252" y="8540"/>
                    <a:pt x="341" y="8540"/>
                  </a:cubicBezTo>
                  <a:cubicBezTo>
                    <a:pt x="358" y="8540"/>
                    <a:pt x="376" y="8539"/>
                    <a:pt x="393" y="8538"/>
                  </a:cubicBezTo>
                  <a:cubicBezTo>
                    <a:pt x="453" y="8538"/>
                    <a:pt x="512" y="8538"/>
                    <a:pt x="572" y="8526"/>
                  </a:cubicBezTo>
                  <a:lnTo>
                    <a:pt x="631" y="8526"/>
                  </a:lnTo>
                  <a:cubicBezTo>
                    <a:pt x="2381" y="8395"/>
                    <a:pt x="8132" y="7395"/>
                    <a:pt x="8454" y="156"/>
                  </a:cubicBezTo>
                  <a:cubicBezTo>
                    <a:pt x="8454" y="72"/>
                    <a:pt x="8382" y="1"/>
                    <a:pt x="8299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5305954" y="1877235"/>
              <a:ext cx="571154" cy="646106"/>
            </a:xfrm>
            <a:custGeom>
              <a:rect b="b" l="l" r="r" t="t"/>
              <a:pathLst>
                <a:path extrusionOk="0" h="25335" w="22396">
                  <a:moveTo>
                    <a:pt x="4350" y="1"/>
                  </a:moveTo>
                  <a:cubicBezTo>
                    <a:pt x="3208" y="1"/>
                    <a:pt x="2605" y="422"/>
                    <a:pt x="2322" y="796"/>
                  </a:cubicBezTo>
                  <a:cubicBezTo>
                    <a:pt x="2107" y="1082"/>
                    <a:pt x="1238" y="3094"/>
                    <a:pt x="1238" y="3094"/>
                  </a:cubicBezTo>
                  <a:lnTo>
                    <a:pt x="0" y="5809"/>
                  </a:lnTo>
                  <a:lnTo>
                    <a:pt x="2369" y="8107"/>
                  </a:lnTo>
                  <a:lnTo>
                    <a:pt x="15716" y="25335"/>
                  </a:lnTo>
                  <a:lnTo>
                    <a:pt x="22396" y="17072"/>
                  </a:lnTo>
                  <a:lnTo>
                    <a:pt x="11621" y="6178"/>
                  </a:lnTo>
                  <a:cubicBezTo>
                    <a:pt x="11621" y="6178"/>
                    <a:pt x="9763" y="1261"/>
                    <a:pt x="6144" y="272"/>
                  </a:cubicBezTo>
                  <a:cubicBezTo>
                    <a:pt x="5434" y="79"/>
                    <a:pt x="4842" y="1"/>
                    <a:pt x="4350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5302001" y="1873741"/>
              <a:ext cx="579060" cy="653247"/>
            </a:xfrm>
            <a:custGeom>
              <a:rect b="b" l="l" r="r" t="t"/>
              <a:pathLst>
                <a:path extrusionOk="0" h="25615" w="22706">
                  <a:moveTo>
                    <a:pt x="4512" y="279"/>
                  </a:moveTo>
                  <a:cubicBezTo>
                    <a:pt x="4982" y="279"/>
                    <a:pt x="5555" y="352"/>
                    <a:pt x="6251" y="540"/>
                  </a:cubicBezTo>
                  <a:cubicBezTo>
                    <a:pt x="9763" y="1505"/>
                    <a:pt x="11621" y="6315"/>
                    <a:pt x="11645" y="6362"/>
                  </a:cubicBezTo>
                  <a:cubicBezTo>
                    <a:pt x="11645" y="6386"/>
                    <a:pt x="11656" y="6398"/>
                    <a:pt x="11668" y="6422"/>
                  </a:cubicBezTo>
                  <a:lnTo>
                    <a:pt x="22360" y="17209"/>
                  </a:lnTo>
                  <a:lnTo>
                    <a:pt x="15883" y="25246"/>
                  </a:lnTo>
                  <a:lnTo>
                    <a:pt x="2620" y="8148"/>
                  </a:lnTo>
                  <a:lnTo>
                    <a:pt x="322" y="5910"/>
                  </a:lnTo>
                  <a:lnTo>
                    <a:pt x="1524" y="3291"/>
                  </a:lnTo>
                  <a:cubicBezTo>
                    <a:pt x="1870" y="2481"/>
                    <a:pt x="2441" y="1219"/>
                    <a:pt x="2584" y="1017"/>
                  </a:cubicBezTo>
                  <a:cubicBezTo>
                    <a:pt x="2789" y="752"/>
                    <a:pt x="3319" y="279"/>
                    <a:pt x="4512" y="279"/>
                  </a:cubicBezTo>
                  <a:close/>
                  <a:moveTo>
                    <a:pt x="4505" y="1"/>
                  </a:moveTo>
                  <a:cubicBezTo>
                    <a:pt x="3187" y="1"/>
                    <a:pt x="2591" y="544"/>
                    <a:pt x="2358" y="838"/>
                  </a:cubicBezTo>
                  <a:cubicBezTo>
                    <a:pt x="2143" y="1136"/>
                    <a:pt x="1358" y="2969"/>
                    <a:pt x="1262" y="3172"/>
                  </a:cubicBezTo>
                  <a:lnTo>
                    <a:pt x="24" y="5886"/>
                  </a:lnTo>
                  <a:cubicBezTo>
                    <a:pt x="0" y="5946"/>
                    <a:pt x="12" y="6005"/>
                    <a:pt x="60" y="6053"/>
                  </a:cubicBezTo>
                  <a:lnTo>
                    <a:pt x="2417" y="8339"/>
                  </a:lnTo>
                  <a:lnTo>
                    <a:pt x="15764" y="25567"/>
                  </a:lnTo>
                  <a:cubicBezTo>
                    <a:pt x="15788" y="25591"/>
                    <a:pt x="15836" y="25615"/>
                    <a:pt x="15871" y="25615"/>
                  </a:cubicBezTo>
                  <a:cubicBezTo>
                    <a:pt x="15919" y="25615"/>
                    <a:pt x="15955" y="25591"/>
                    <a:pt x="15978" y="25567"/>
                  </a:cubicBezTo>
                  <a:lnTo>
                    <a:pt x="22658" y="17292"/>
                  </a:lnTo>
                  <a:cubicBezTo>
                    <a:pt x="22705" y="17233"/>
                    <a:pt x="22705" y="17149"/>
                    <a:pt x="22646" y="17102"/>
                  </a:cubicBezTo>
                  <a:lnTo>
                    <a:pt x="11895" y="6243"/>
                  </a:lnTo>
                  <a:cubicBezTo>
                    <a:pt x="11716" y="5791"/>
                    <a:pt x="9871" y="1231"/>
                    <a:pt x="6334" y="278"/>
                  </a:cubicBezTo>
                  <a:cubicBezTo>
                    <a:pt x="5608" y="79"/>
                    <a:pt x="5004" y="1"/>
                    <a:pt x="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5270709" y="1965550"/>
              <a:ext cx="102061" cy="84592"/>
            </a:xfrm>
            <a:custGeom>
              <a:rect b="b" l="l" r="r" t="t"/>
              <a:pathLst>
                <a:path extrusionOk="0" h="3317" w="4002">
                  <a:moveTo>
                    <a:pt x="833" y="0"/>
                  </a:moveTo>
                  <a:cubicBezTo>
                    <a:pt x="491" y="0"/>
                    <a:pt x="299" y="211"/>
                    <a:pt x="203" y="476"/>
                  </a:cubicBezTo>
                  <a:cubicBezTo>
                    <a:pt x="1" y="1012"/>
                    <a:pt x="191" y="1619"/>
                    <a:pt x="668" y="1941"/>
                  </a:cubicBezTo>
                  <a:lnTo>
                    <a:pt x="2215" y="3060"/>
                  </a:lnTo>
                  <a:cubicBezTo>
                    <a:pt x="2563" y="3237"/>
                    <a:pt x="2849" y="3317"/>
                    <a:pt x="3086" y="3317"/>
                  </a:cubicBezTo>
                  <a:cubicBezTo>
                    <a:pt x="3279" y="3317"/>
                    <a:pt x="3439" y="3264"/>
                    <a:pt x="3573" y="3167"/>
                  </a:cubicBezTo>
                  <a:cubicBezTo>
                    <a:pt x="4001" y="2858"/>
                    <a:pt x="3978" y="2203"/>
                    <a:pt x="3573" y="1858"/>
                  </a:cubicBezTo>
                  <a:lnTo>
                    <a:pt x="1918" y="465"/>
                  </a:lnTo>
                  <a:cubicBezTo>
                    <a:pt x="1834" y="393"/>
                    <a:pt x="1739" y="322"/>
                    <a:pt x="1644" y="274"/>
                  </a:cubicBezTo>
                  <a:cubicBezTo>
                    <a:pt x="1309" y="79"/>
                    <a:pt x="1043" y="0"/>
                    <a:pt x="833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5266782" y="1961955"/>
              <a:ext cx="106906" cy="91962"/>
            </a:xfrm>
            <a:custGeom>
              <a:rect b="b" l="l" r="r" t="t"/>
              <a:pathLst>
                <a:path extrusionOk="0" h="3606" w="4192">
                  <a:moveTo>
                    <a:pt x="964" y="283"/>
                  </a:moveTo>
                  <a:cubicBezTo>
                    <a:pt x="972" y="283"/>
                    <a:pt x="980" y="284"/>
                    <a:pt x="988" y="284"/>
                  </a:cubicBezTo>
                  <a:cubicBezTo>
                    <a:pt x="1250" y="296"/>
                    <a:pt x="1512" y="391"/>
                    <a:pt x="1727" y="534"/>
                  </a:cubicBezTo>
                  <a:cubicBezTo>
                    <a:pt x="1822" y="582"/>
                    <a:pt x="1905" y="641"/>
                    <a:pt x="1977" y="713"/>
                  </a:cubicBezTo>
                  <a:lnTo>
                    <a:pt x="3632" y="2106"/>
                  </a:lnTo>
                  <a:cubicBezTo>
                    <a:pt x="3798" y="2249"/>
                    <a:pt x="3893" y="2463"/>
                    <a:pt x="3893" y="2701"/>
                  </a:cubicBezTo>
                  <a:cubicBezTo>
                    <a:pt x="3882" y="2892"/>
                    <a:pt x="3786" y="3082"/>
                    <a:pt x="3632" y="3201"/>
                  </a:cubicBezTo>
                  <a:cubicBezTo>
                    <a:pt x="3517" y="3280"/>
                    <a:pt x="3383" y="3321"/>
                    <a:pt x="3227" y="3321"/>
                  </a:cubicBezTo>
                  <a:cubicBezTo>
                    <a:pt x="3010" y="3321"/>
                    <a:pt x="2752" y="3242"/>
                    <a:pt x="2453" y="3082"/>
                  </a:cubicBezTo>
                  <a:lnTo>
                    <a:pt x="893" y="1963"/>
                  </a:lnTo>
                  <a:cubicBezTo>
                    <a:pt x="476" y="1677"/>
                    <a:pt x="298" y="1141"/>
                    <a:pt x="476" y="665"/>
                  </a:cubicBezTo>
                  <a:cubicBezTo>
                    <a:pt x="534" y="446"/>
                    <a:pt x="736" y="283"/>
                    <a:pt x="964" y="283"/>
                  </a:cubicBezTo>
                  <a:close/>
                  <a:moveTo>
                    <a:pt x="990" y="0"/>
                  </a:moveTo>
                  <a:cubicBezTo>
                    <a:pt x="891" y="0"/>
                    <a:pt x="799" y="16"/>
                    <a:pt x="715" y="46"/>
                  </a:cubicBezTo>
                  <a:cubicBezTo>
                    <a:pt x="476" y="129"/>
                    <a:pt x="298" y="320"/>
                    <a:pt x="214" y="558"/>
                  </a:cubicBezTo>
                  <a:cubicBezTo>
                    <a:pt x="0" y="1165"/>
                    <a:pt x="203" y="1832"/>
                    <a:pt x="726" y="2201"/>
                  </a:cubicBezTo>
                  <a:lnTo>
                    <a:pt x="2298" y="3332"/>
                  </a:lnTo>
                  <a:cubicBezTo>
                    <a:pt x="2584" y="3487"/>
                    <a:pt x="2905" y="3582"/>
                    <a:pt x="3239" y="3606"/>
                  </a:cubicBezTo>
                  <a:cubicBezTo>
                    <a:pt x="3441" y="3606"/>
                    <a:pt x="3632" y="3546"/>
                    <a:pt x="3798" y="3427"/>
                  </a:cubicBezTo>
                  <a:cubicBezTo>
                    <a:pt x="4036" y="3261"/>
                    <a:pt x="4167" y="2987"/>
                    <a:pt x="4179" y="2701"/>
                  </a:cubicBezTo>
                  <a:cubicBezTo>
                    <a:pt x="4191" y="2391"/>
                    <a:pt x="4060" y="2094"/>
                    <a:pt x="3822" y="1880"/>
                  </a:cubicBezTo>
                  <a:lnTo>
                    <a:pt x="2167" y="498"/>
                  </a:lnTo>
                  <a:cubicBezTo>
                    <a:pt x="2072" y="415"/>
                    <a:pt x="1977" y="344"/>
                    <a:pt x="1869" y="284"/>
                  </a:cubicBezTo>
                  <a:cubicBezTo>
                    <a:pt x="1537" y="96"/>
                    <a:pt x="1241" y="0"/>
                    <a:pt x="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5292284" y="1914571"/>
              <a:ext cx="110859" cy="97547"/>
            </a:xfrm>
            <a:custGeom>
              <a:rect b="b" l="l" r="r" t="t"/>
              <a:pathLst>
                <a:path extrusionOk="0" h="3825" w="4347">
                  <a:moveTo>
                    <a:pt x="933" y="1"/>
                  </a:moveTo>
                  <a:cubicBezTo>
                    <a:pt x="587" y="1"/>
                    <a:pt x="377" y="213"/>
                    <a:pt x="250" y="487"/>
                  </a:cubicBezTo>
                  <a:cubicBezTo>
                    <a:pt x="0" y="1071"/>
                    <a:pt x="167" y="1749"/>
                    <a:pt x="679" y="2142"/>
                  </a:cubicBezTo>
                  <a:lnTo>
                    <a:pt x="2334" y="3487"/>
                  </a:lnTo>
                  <a:cubicBezTo>
                    <a:pt x="2738" y="3721"/>
                    <a:pt x="3066" y="3824"/>
                    <a:pt x="3338" y="3824"/>
                  </a:cubicBezTo>
                  <a:cubicBezTo>
                    <a:pt x="3523" y="3824"/>
                    <a:pt x="3682" y="3777"/>
                    <a:pt x="3822" y="3690"/>
                  </a:cubicBezTo>
                  <a:cubicBezTo>
                    <a:pt x="4334" y="3368"/>
                    <a:pt x="4346" y="2630"/>
                    <a:pt x="3917" y="2225"/>
                  </a:cubicBezTo>
                  <a:lnTo>
                    <a:pt x="2167" y="582"/>
                  </a:lnTo>
                  <a:cubicBezTo>
                    <a:pt x="2084" y="499"/>
                    <a:pt x="1977" y="416"/>
                    <a:pt x="1870" y="356"/>
                  </a:cubicBezTo>
                  <a:cubicBezTo>
                    <a:pt x="1480" y="103"/>
                    <a:pt x="1174" y="1"/>
                    <a:pt x="933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5288331" y="1910950"/>
              <a:ext cx="116011" cy="105019"/>
            </a:xfrm>
            <a:custGeom>
              <a:rect b="b" l="l" r="r" t="t"/>
              <a:pathLst>
                <a:path extrusionOk="0" h="4118" w="4549">
                  <a:moveTo>
                    <a:pt x="1096" y="284"/>
                  </a:moveTo>
                  <a:cubicBezTo>
                    <a:pt x="1322" y="284"/>
                    <a:pt x="1608" y="391"/>
                    <a:pt x="1953" y="617"/>
                  </a:cubicBezTo>
                  <a:cubicBezTo>
                    <a:pt x="2048" y="677"/>
                    <a:pt x="2144" y="748"/>
                    <a:pt x="2227" y="832"/>
                  </a:cubicBezTo>
                  <a:lnTo>
                    <a:pt x="3965" y="2475"/>
                  </a:lnTo>
                  <a:cubicBezTo>
                    <a:pt x="4156" y="2653"/>
                    <a:pt x="4251" y="2903"/>
                    <a:pt x="4227" y="3165"/>
                  </a:cubicBezTo>
                  <a:cubicBezTo>
                    <a:pt x="4215" y="3391"/>
                    <a:pt x="4084" y="3594"/>
                    <a:pt x="3906" y="3713"/>
                  </a:cubicBezTo>
                  <a:cubicBezTo>
                    <a:pt x="3783" y="3790"/>
                    <a:pt x="3642" y="3829"/>
                    <a:pt x="3483" y="3829"/>
                  </a:cubicBezTo>
                  <a:cubicBezTo>
                    <a:pt x="3228" y="3829"/>
                    <a:pt x="2925" y="3728"/>
                    <a:pt x="2572" y="3522"/>
                  </a:cubicBezTo>
                  <a:lnTo>
                    <a:pt x="917" y="2177"/>
                  </a:lnTo>
                  <a:cubicBezTo>
                    <a:pt x="465" y="1832"/>
                    <a:pt x="298" y="1213"/>
                    <a:pt x="524" y="689"/>
                  </a:cubicBezTo>
                  <a:cubicBezTo>
                    <a:pt x="596" y="510"/>
                    <a:pt x="739" y="367"/>
                    <a:pt x="917" y="308"/>
                  </a:cubicBezTo>
                  <a:cubicBezTo>
                    <a:pt x="977" y="284"/>
                    <a:pt x="1036" y="284"/>
                    <a:pt x="1096" y="284"/>
                  </a:cubicBezTo>
                  <a:close/>
                  <a:moveTo>
                    <a:pt x="1095" y="0"/>
                  </a:moveTo>
                  <a:cubicBezTo>
                    <a:pt x="1007" y="0"/>
                    <a:pt x="924" y="12"/>
                    <a:pt x="846" y="34"/>
                  </a:cubicBezTo>
                  <a:cubicBezTo>
                    <a:pt x="584" y="117"/>
                    <a:pt x="370" y="320"/>
                    <a:pt x="274" y="570"/>
                  </a:cubicBezTo>
                  <a:cubicBezTo>
                    <a:pt x="0" y="1213"/>
                    <a:pt x="191" y="1963"/>
                    <a:pt x="739" y="2403"/>
                  </a:cubicBezTo>
                  <a:lnTo>
                    <a:pt x="2417" y="3749"/>
                  </a:lnTo>
                  <a:cubicBezTo>
                    <a:pt x="2739" y="3963"/>
                    <a:pt x="3108" y="4094"/>
                    <a:pt x="3489" y="4118"/>
                  </a:cubicBezTo>
                  <a:lnTo>
                    <a:pt x="3501" y="4106"/>
                  </a:lnTo>
                  <a:cubicBezTo>
                    <a:pt x="3508" y="4106"/>
                    <a:pt x="3516" y="4106"/>
                    <a:pt x="3523" y="4106"/>
                  </a:cubicBezTo>
                  <a:cubicBezTo>
                    <a:pt x="4037" y="4106"/>
                    <a:pt x="4466" y="3705"/>
                    <a:pt x="4513" y="3177"/>
                  </a:cubicBezTo>
                  <a:cubicBezTo>
                    <a:pt x="4549" y="2844"/>
                    <a:pt x="4418" y="2498"/>
                    <a:pt x="4168" y="2260"/>
                  </a:cubicBezTo>
                  <a:lnTo>
                    <a:pt x="2417" y="617"/>
                  </a:lnTo>
                  <a:cubicBezTo>
                    <a:pt x="2322" y="534"/>
                    <a:pt x="2215" y="451"/>
                    <a:pt x="2108" y="367"/>
                  </a:cubicBezTo>
                  <a:cubicBezTo>
                    <a:pt x="1725" y="121"/>
                    <a:pt x="1383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5322046" y="1870401"/>
              <a:ext cx="109635" cy="99944"/>
            </a:xfrm>
            <a:custGeom>
              <a:rect b="b" l="l" r="r" t="t"/>
              <a:pathLst>
                <a:path extrusionOk="0" h="3919" w="4299">
                  <a:moveTo>
                    <a:pt x="969" y="1"/>
                  </a:moveTo>
                  <a:cubicBezTo>
                    <a:pt x="632" y="1"/>
                    <a:pt x="417" y="207"/>
                    <a:pt x="286" y="469"/>
                  </a:cubicBezTo>
                  <a:cubicBezTo>
                    <a:pt x="0" y="1040"/>
                    <a:pt x="155" y="1731"/>
                    <a:pt x="643" y="2148"/>
                  </a:cubicBezTo>
                  <a:lnTo>
                    <a:pt x="2250" y="3541"/>
                  </a:lnTo>
                  <a:cubicBezTo>
                    <a:pt x="2669" y="3802"/>
                    <a:pt x="3008" y="3919"/>
                    <a:pt x="3291" y="3919"/>
                  </a:cubicBezTo>
                  <a:cubicBezTo>
                    <a:pt x="3458" y="3919"/>
                    <a:pt x="3606" y="3878"/>
                    <a:pt x="3739" y="3803"/>
                  </a:cubicBezTo>
                  <a:cubicBezTo>
                    <a:pt x="4251" y="3493"/>
                    <a:pt x="4298" y="2767"/>
                    <a:pt x="3882" y="2338"/>
                  </a:cubicBezTo>
                  <a:lnTo>
                    <a:pt x="2203" y="636"/>
                  </a:lnTo>
                  <a:cubicBezTo>
                    <a:pt x="2107" y="540"/>
                    <a:pt x="2012" y="457"/>
                    <a:pt x="1917" y="386"/>
                  </a:cubicBezTo>
                  <a:cubicBezTo>
                    <a:pt x="1526" y="110"/>
                    <a:pt x="1215" y="1"/>
                    <a:pt x="969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5318399" y="1866856"/>
              <a:ext cx="114175" cy="107519"/>
            </a:xfrm>
            <a:custGeom>
              <a:rect b="b" l="l" r="r" t="t"/>
              <a:pathLst>
                <a:path extrusionOk="0" h="4216" w="4477">
                  <a:moveTo>
                    <a:pt x="1107" y="286"/>
                  </a:moveTo>
                  <a:cubicBezTo>
                    <a:pt x="1346" y="286"/>
                    <a:pt x="1631" y="405"/>
                    <a:pt x="1977" y="644"/>
                  </a:cubicBezTo>
                  <a:cubicBezTo>
                    <a:pt x="2072" y="715"/>
                    <a:pt x="2155" y="786"/>
                    <a:pt x="2239" y="870"/>
                  </a:cubicBezTo>
                  <a:lnTo>
                    <a:pt x="3917" y="2584"/>
                  </a:lnTo>
                  <a:cubicBezTo>
                    <a:pt x="4096" y="2763"/>
                    <a:pt x="4179" y="3025"/>
                    <a:pt x="4155" y="3275"/>
                  </a:cubicBezTo>
                  <a:cubicBezTo>
                    <a:pt x="4132" y="3501"/>
                    <a:pt x="4001" y="3704"/>
                    <a:pt x="3798" y="3823"/>
                  </a:cubicBezTo>
                  <a:cubicBezTo>
                    <a:pt x="3686" y="3889"/>
                    <a:pt x="3560" y="3922"/>
                    <a:pt x="3420" y="3922"/>
                  </a:cubicBezTo>
                  <a:cubicBezTo>
                    <a:pt x="3157" y="3922"/>
                    <a:pt x="2846" y="3805"/>
                    <a:pt x="2489" y="3573"/>
                  </a:cubicBezTo>
                  <a:lnTo>
                    <a:pt x="881" y="2168"/>
                  </a:lnTo>
                  <a:cubicBezTo>
                    <a:pt x="441" y="1799"/>
                    <a:pt x="298" y="1191"/>
                    <a:pt x="548" y="667"/>
                  </a:cubicBezTo>
                  <a:cubicBezTo>
                    <a:pt x="619" y="489"/>
                    <a:pt x="774" y="358"/>
                    <a:pt x="953" y="298"/>
                  </a:cubicBezTo>
                  <a:cubicBezTo>
                    <a:pt x="1000" y="286"/>
                    <a:pt x="1060" y="286"/>
                    <a:pt x="1107" y="286"/>
                  </a:cubicBezTo>
                  <a:close/>
                  <a:moveTo>
                    <a:pt x="1109" y="0"/>
                  </a:moveTo>
                  <a:cubicBezTo>
                    <a:pt x="1038" y="0"/>
                    <a:pt x="970" y="8"/>
                    <a:pt x="905" y="24"/>
                  </a:cubicBezTo>
                  <a:cubicBezTo>
                    <a:pt x="631" y="96"/>
                    <a:pt x="417" y="286"/>
                    <a:pt x="310" y="536"/>
                  </a:cubicBezTo>
                  <a:cubicBezTo>
                    <a:pt x="0" y="1167"/>
                    <a:pt x="167" y="1929"/>
                    <a:pt x="691" y="2382"/>
                  </a:cubicBezTo>
                  <a:lnTo>
                    <a:pt x="2322" y="3799"/>
                  </a:lnTo>
                  <a:cubicBezTo>
                    <a:pt x="2739" y="4073"/>
                    <a:pt x="3108" y="4204"/>
                    <a:pt x="3429" y="4204"/>
                  </a:cubicBezTo>
                  <a:lnTo>
                    <a:pt x="3429" y="4215"/>
                  </a:lnTo>
                  <a:cubicBezTo>
                    <a:pt x="3941" y="4215"/>
                    <a:pt x="4382" y="3834"/>
                    <a:pt x="4441" y="3323"/>
                  </a:cubicBezTo>
                  <a:cubicBezTo>
                    <a:pt x="4477" y="2977"/>
                    <a:pt x="4370" y="2632"/>
                    <a:pt x="4132" y="2382"/>
                  </a:cubicBezTo>
                  <a:lnTo>
                    <a:pt x="2441" y="679"/>
                  </a:lnTo>
                  <a:cubicBezTo>
                    <a:pt x="2358" y="572"/>
                    <a:pt x="2250" y="489"/>
                    <a:pt x="2143" y="417"/>
                  </a:cubicBezTo>
                  <a:cubicBezTo>
                    <a:pt x="1750" y="139"/>
                    <a:pt x="1403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363334" y="1832504"/>
              <a:ext cx="106294" cy="103770"/>
            </a:xfrm>
            <a:custGeom>
              <a:rect b="b" l="l" r="r" t="t"/>
              <a:pathLst>
                <a:path extrusionOk="0" h="4069" w="4168">
                  <a:moveTo>
                    <a:pt x="963" y="0"/>
                  </a:moveTo>
                  <a:cubicBezTo>
                    <a:pt x="661" y="0"/>
                    <a:pt x="452" y="180"/>
                    <a:pt x="310" y="419"/>
                  </a:cubicBezTo>
                  <a:cubicBezTo>
                    <a:pt x="0" y="979"/>
                    <a:pt x="96" y="1669"/>
                    <a:pt x="560" y="2110"/>
                  </a:cubicBezTo>
                  <a:lnTo>
                    <a:pt x="2072" y="3622"/>
                  </a:lnTo>
                  <a:cubicBezTo>
                    <a:pt x="2497" y="3934"/>
                    <a:pt x="2846" y="4069"/>
                    <a:pt x="3142" y="4069"/>
                  </a:cubicBezTo>
                  <a:cubicBezTo>
                    <a:pt x="3285" y="4069"/>
                    <a:pt x="3416" y="4037"/>
                    <a:pt x="3536" y="3979"/>
                  </a:cubicBezTo>
                  <a:cubicBezTo>
                    <a:pt x="4072" y="3705"/>
                    <a:pt x="4168" y="2979"/>
                    <a:pt x="3775" y="2526"/>
                  </a:cubicBezTo>
                  <a:lnTo>
                    <a:pt x="2215" y="717"/>
                  </a:lnTo>
                  <a:cubicBezTo>
                    <a:pt x="2132" y="621"/>
                    <a:pt x="2036" y="526"/>
                    <a:pt x="1941" y="455"/>
                  </a:cubicBezTo>
                  <a:cubicBezTo>
                    <a:pt x="1538" y="128"/>
                    <a:pt x="1217" y="0"/>
                    <a:pt x="963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359381" y="1829112"/>
              <a:ext cx="111165" cy="110961"/>
            </a:xfrm>
            <a:custGeom>
              <a:rect b="b" l="l" r="r" t="t"/>
              <a:pathLst>
                <a:path extrusionOk="0" h="4351" w="4359">
                  <a:moveTo>
                    <a:pt x="1120" y="278"/>
                  </a:moveTo>
                  <a:cubicBezTo>
                    <a:pt x="1370" y="278"/>
                    <a:pt x="1667" y="421"/>
                    <a:pt x="2013" y="695"/>
                  </a:cubicBezTo>
                  <a:cubicBezTo>
                    <a:pt x="2096" y="766"/>
                    <a:pt x="2179" y="850"/>
                    <a:pt x="2263" y="945"/>
                  </a:cubicBezTo>
                  <a:lnTo>
                    <a:pt x="3822" y="2755"/>
                  </a:lnTo>
                  <a:cubicBezTo>
                    <a:pt x="3989" y="2945"/>
                    <a:pt x="4061" y="3219"/>
                    <a:pt x="4013" y="3469"/>
                  </a:cubicBezTo>
                  <a:cubicBezTo>
                    <a:pt x="3977" y="3695"/>
                    <a:pt x="3834" y="3886"/>
                    <a:pt x="3632" y="3981"/>
                  </a:cubicBezTo>
                  <a:cubicBezTo>
                    <a:pt x="3528" y="4031"/>
                    <a:pt x="3416" y="4057"/>
                    <a:pt x="3296" y="4057"/>
                  </a:cubicBezTo>
                  <a:cubicBezTo>
                    <a:pt x="3019" y="4057"/>
                    <a:pt x="2700" y="3922"/>
                    <a:pt x="2334" y="3648"/>
                  </a:cubicBezTo>
                  <a:lnTo>
                    <a:pt x="822" y="2147"/>
                  </a:lnTo>
                  <a:cubicBezTo>
                    <a:pt x="405" y="1755"/>
                    <a:pt x="310" y="1123"/>
                    <a:pt x="584" y="623"/>
                  </a:cubicBezTo>
                  <a:cubicBezTo>
                    <a:pt x="667" y="457"/>
                    <a:pt x="834" y="326"/>
                    <a:pt x="1024" y="278"/>
                  </a:cubicBezTo>
                  <a:close/>
                  <a:moveTo>
                    <a:pt x="1134" y="0"/>
                  </a:moveTo>
                  <a:cubicBezTo>
                    <a:pt x="1080" y="0"/>
                    <a:pt x="1027" y="5"/>
                    <a:pt x="977" y="16"/>
                  </a:cubicBezTo>
                  <a:cubicBezTo>
                    <a:pt x="703" y="64"/>
                    <a:pt x="465" y="242"/>
                    <a:pt x="346" y="492"/>
                  </a:cubicBezTo>
                  <a:cubicBezTo>
                    <a:pt x="1" y="1100"/>
                    <a:pt x="120" y="1862"/>
                    <a:pt x="620" y="2350"/>
                  </a:cubicBezTo>
                  <a:lnTo>
                    <a:pt x="2144" y="3862"/>
                  </a:lnTo>
                  <a:cubicBezTo>
                    <a:pt x="2584" y="4183"/>
                    <a:pt x="2965" y="4338"/>
                    <a:pt x="3299" y="4338"/>
                  </a:cubicBezTo>
                  <a:lnTo>
                    <a:pt x="3299" y="4350"/>
                  </a:lnTo>
                  <a:cubicBezTo>
                    <a:pt x="3787" y="4350"/>
                    <a:pt x="4203" y="4005"/>
                    <a:pt x="4287" y="3529"/>
                  </a:cubicBezTo>
                  <a:cubicBezTo>
                    <a:pt x="4358" y="3183"/>
                    <a:pt x="4263" y="2838"/>
                    <a:pt x="4037" y="2576"/>
                  </a:cubicBezTo>
                  <a:lnTo>
                    <a:pt x="2477" y="766"/>
                  </a:lnTo>
                  <a:cubicBezTo>
                    <a:pt x="2394" y="659"/>
                    <a:pt x="2287" y="564"/>
                    <a:pt x="2191" y="481"/>
                  </a:cubicBezTo>
                  <a:cubicBezTo>
                    <a:pt x="1797" y="167"/>
                    <a:pt x="1438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80344" y="1901182"/>
              <a:ext cx="111038" cy="143630"/>
            </a:xfrm>
            <a:custGeom>
              <a:rect b="b" l="l" r="r" t="t"/>
              <a:pathLst>
                <a:path extrusionOk="0" h="5632" w="4354">
                  <a:moveTo>
                    <a:pt x="3596" y="0"/>
                  </a:moveTo>
                  <a:cubicBezTo>
                    <a:pt x="1679" y="869"/>
                    <a:pt x="0" y="2155"/>
                    <a:pt x="750" y="3131"/>
                  </a:cubicBezTo>
                  <a:cubicBezTo>
                    <a:pt x="889" y="3315"/>
                    <a:pt x="1116" y="3389"/>
                    <a:pt x="1391" y="3389"/>
                  </a:cubicBezTo>
                  <a:cubicBezTo>
                    <a:pt x="2103" y="3389"/>
                    <a:pt x="3134" y="2893"/>
                    <a:pt x="3773" y="2543"/>
                  </a:cubicBezTo>
                  <a:lnTo>
                    <a:pt x="3773" y="2543"/>
                  </a:lnTo>
                  <a:lnTo>
                    <a:pt x="3781" y="2656"/>
                  </a:lnTo>
                  <a:lnTo>
                    <a:pt x="3781" y="2656"/>
                  </a:lnTo>
                  <a:cubicBezTo>
                    <a:pt x="3928" y="2511"/>
                    <a:pt x="4107" y="2368"/>
                    <a:pt x="4322" y="2227"/>
                  </a:cubicBezTo>
                  <a:cubicBezTo>
                    <a:pt x="4343" y="2213"/>
                    <a:pt x="4353" y="2206"/>
                    <a:pt x="4353" y="2206"/>
                  </a:cubicBezTo>
                  <a:lnTo>
                    <a:pt x="4353" y="2206"/>
                  </a:lnTo>
                  <a:cubicBezTo>
                    <a:pt x="4352" y="2206"/>
                    <a:pt x="4121" y="2353"/>
                    <a:pt x="3773" y="2543"/>
                  </a:cubicBezTo>
                  <a:lnTo>
                    <a:pt x="3773" y="2543"/>
                  </a:lnTo>
                  <a:lnTo>
                    <a:pt x="3596" y="0"/>
                  </a:lnTo>
                  <a:close/>
                  <a:moveTo>
                    <a:pt x="3781" y="2656"/>
                  </a:moveTo>
                  <a:cubicBezTo>
                    <a:pt x="2329" y="4090"/>
                    <a:pt x="3989" y="5632"/>
                    <a:pt x="3989" y="5632"/>
                  </a:cubicBezTo>
                  <a:lnTo>
                    <a:pt x="3781" y="2656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390061" y="1897408"/>
              <a:ext cx="105070" cy="151051"/>
            </a:xfrm>
            <a:custGeom>
              <a:rect b="b" l="l" r="r" t="t"/>
              <a:pathLst>
                <a:path extrusionOk="0" h="5923" w="4120">
                  <a:moveTo>
                    <a:pt x="3215" y="1"/>
                  </a:moveTo>
                  <a:cubicBezTo>
                    <a:pt x="3195" y="1"/>
                    <a:pt x="3175" y="9"/>
                    <a:pt x="3155" y="29"/>
                  </a:cubicBezTo>
                  <a:cubicBezTo>
                    <a:pt x="2322" y="398"/>
                    <a:pt x="357" y="1398"/>
                    <a:pt x="83" y="2517"/>
                  </a:cubicBezTo>
                  <a:cubicBezTo>
                    <a:pt x="0" y="2803"/>
                    <a:pt x="60" y="3125"/>
                    <a:pt x="250" y="3363"/>
                  </a:cubicBezTo>
                  <a:cubicBezTo>
                    <a:pt x="417" y="3588"/>
                    <a:pt x="683" y="3677"/>
                    <a:pt x="1001" y="3677"/>
                  </a:cubicBezTo>
                  <a:cubicBezTo>
                    <a:pt x="1591" y="3677"/>
                    <a:pt x="2358" y="3370"/>
                    <a:pt x="3000" y="3053"/>
                  </a:cubicBezTo>
                  <a:lnTo>
                    <a:pt x="3000" y="3053"/>
                  </a:lnTo>
                  <a:cubicBezTo>
                    <a:pt x="2810" y="3315"/>
                    <a:pt x="2703" y="3625"/>
                    <a:pt x="2667" y="3946"/>
                  </a:cubicBezTo>
                  <a:cubicBezTo>
                    <a:pt x="2584" y="5006"/>
                    <a:pt x="3477" y="5851"/>
                    <a:pt x="3512" y="5887"/>
                  </a:cubicBezTo>
                  <a:cubicBezTo>
                    <a:pt x="3536" y="5911"/>
                    <a:pt x="3572" y="5923"/>
                    <a:pt x="3608" y="5923"/>
                  </a:cubicBezTo>
                  <a:lnTo>
                    <a:pt x="3620" y="5923"/>
                  </a:lnTo>
                  <a:cubicBezTo>
                    <a:pt x="3739" y="5911"/>
                    <a:pt x="3786" y="5768"/>
                    <a:pt x="3715" y="5673"/>
                  </a:cubicBezTo>
                  <a:cubicBezTo>
                    <a:pt x="3703" y="5661"/>
                    <a:pt x="2881" y="4887"/>
                    <a:pt x="2953" y="3970"/>
                  </a:cubicBezTo>
                  <a:cubicBezTo>
                    <a:pt x="3000" y="3410"/>
                    <a:pt x="3358" y="2922"/>
                    <a:pt x="4036" y="2482"/>
                  </a:cubicBezTo>
                  <a:cubicBezTo>
                    <a:pt x="4096" y="2434"/>
                    <a:pt x="4120" y="2351"/>
                    <a:pt x="4084" y="2279"/>
                  </a:cubicBezTo>
                  <a:cubicBezTo>
                    <a:pt x="4055" y="2236"/>
                    <a:pt x="4010" y="2215"/>
                    <a:pt x="3965" y="2215"/>
                  </a:cubicBezTo>
                  <a:cubicBezTo>
                    <a:pt x="3935" y="2215"/>
                    <a:pt x="3905" y="2225"/>
                    <a:pt x="3882" y="2244"/>
                  </a:cubicBezTo>
                  <a:cubicBezTo>
                    <a:pt x="3077" y="2737"/>
                    <a:pt x="1773" y="3400"/>
                    <a:pt x="1001" y="3400"/>
                  </a:cubicBezTo>
                  <a:cubicBezTo>
                    <a:pt x="768" y="3400"/>
                    <a:pt x="584" y="3340"/>
                    <a:pt x="476" y="3196"/>
                  </a:cubicBezTo>
                  <a:cubicBezTo>
                    <a:pt x="333" y="3017"/>
                    <a:pt x="298" y="2791"/>
                    <a:pt x="357" y="2577"/>
                  </a:cubicBezTo>
                  <a:cubicBezTo>
                    <a:pt x="524" y="1898"/>
                    <a:pt x="1643" y="1017"/>
                    <a:pt x="3274" y="279"/>
                  </a:cubicBezTo>
                  <a:cubicBezTo>
                    <a:pt x="3426" y="269"/>
                    <a:pt x="3329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5648452" y="2274947"/>
              <a:ext cx="1048790" cy="816208"/>
            </a:xfrm>
            <a:custGeom>
              <a:rect b="b" l="l" r="r" t="t"/>
              <a:pathLst>
                <a:path extrusionOk="0" h="32005" w="41125">
                  <a:moveTo>
                    <a:pt x="8073" y="1"/>
                  </a:moveTo>
                  <a:cubicBezTo>
                    <a:pt x="6954" y="3787"/>
                    <a:pt x="3834" y="7132"/>
                    <a:pt x="60" y="8240"/>
                  </a:cubicBezTo>
                  <a:lnTo>
                    <a:pt x="0" y="8264"/>
                  </a:lnTo>
                  <a:lnTo>
                    <a:pt x="7692" y="17908"/>
                  </a:lnTo>
                  <a:cubicBezTo>
                    <a:pt x="7966" y="19003"/>
                    <a:pt x="9347" y="20432"/>
                    <a:pt x="9347" y="20432"/>
                  </a:cubicBezTo>
                  <a:lnTo>
                    <a:pt x="8716" y="28195"/>
                  </a:lnTo>
                  <a:lnTo>
                    <a:pt x="34695" y="32005"/>
                  </a:lnTo>
                  <a:cubicBezTo>
                    <a:pt x="34695" y="32005"/>
                    <a:pt x="34874" y="26349"/>
                    <a:pt x="35017" y="21563"/>
                  </a:cubicBezTo>
                  <a:lnTo>
                    <a:pt x="40029" y="22813"/>
                  </a:lnTo>
                  <a:lnTo>
                    <a:pt x="39779" y="21396"/>
                  </a:lnTo>
                  <a:cubicBezTo>
                    <a:pt x="39243" y="17991"/>
                    <a:pt x="39553" y="14502"/>
                    <a:pt x="40672" y="11240"/>
                  </a:cubicBezTo>
                  <a:lnTo>
                    <a:pt x="41124" y="9919"/>
                  </a:lnTo>
                  <a:cubicBezTo>
                    <a:pt x="41124" y="9919"/>
                    <a:pt x="33612" y="7347"/>
                    <a:pt x="33302" y="7228"/>
                  </a:cubicBezTo>
                  <a:cubicBezTo>
                    <a:pt x="31588" y="6597"/>
                    <a:pt x="29742" y="6359"/>
                    <a:pt x="27920" y="6192"/>
                  </a:cubicBezTo>
                  <a:cubicBezTo>
                    <a:pt x="26516" y="6073"/>
                    <a:pt x="25099" y="5989"/>
                    <a:pt x="23682" y="5978"/>
                  </a:cubicBezTo>
                  <a:cubicBezTo>
                    <a:pt x="23567" y="5976"/>
                    <a:pt x="23451" y="5976"/>
                    <a:pt x="23334" y="5976"/>
                  </a:cubicBezTo>
                  <a:cubicBezTo>
                    <a:pt x="21180" y="5976"/>
                    <a:pt x="18646" y="6188"/>
                    <a:pt x="16240" y="6775"/>
                  </a:cubicBez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5644499" y="2271300"/>
              <a:ext cx="1056390" cy="823195"/>
            </a:xfrm>
            <a:custGeom>
              <a:rect b="b" l="l" r="r" t="t"/>
              <a:pathLst>
                <a:path extrusionOk="0" h="32279" w="41423">
                  <a:moveTo>
                    <a:pt x="8311" y="370"/>
                  </a:moveTo>
                  <a:lnTo>
                    <a:pt x="16312" y="7014"/>
                  </a:lnTo>
                  <a:cubicBezTo>
                    <a:pt x="16338" y="7031"/>
                    <a:pt x="16371" y="7042"/>
                    <a:pt x="16400" y="7042"/>
                  </a:cubicBezTo>
                  <a:cubicBezTo>
                    <a:pt x="16411" y="7042"/>
                    <a:pt x="16422" y="7041"/>
                    <a:pt x="16431" y="7037"/>
                  </a:cubicBezTo>
                  <a:cubicBezTo>
                    <a:pt x="19107" y="6385"/>
                    <a:pt x="21783" y="6239"/>
                    <a:pt x="23615" y="6239"/>
                  </a:cubicBezTo>
                  <a:cubicBezTo>
                    <a:pt x="23691" y="6239"/>
                    <a:pt x="23764" y="6239"/>
                    <a:pt x="23837" y="6240"/>
                  </a:cubicBezTo>
                  <a:cubicBezTo>
                    <a:pt x="25147" y="6252"/>
                    <a:pt x="26528" y="6323"/>
                    <a:pt x="28064" y="6466"/>
                  </a:cubicBezTo>
                  <a:cubicBezTo>
                    <a:pt x="29826" y="6621"/>
                    <a:pt x="31695" y="6859"/>
                    <a:pt x="33409" y="7490"/>
                  </a:cubicBezTo>
                  <a:cubicBezTo>
                    <a:pt x="33695" y="7597"/>
                    <a:pt x="40053" y="9776"/>
                    <a:pt x="41089" y="10133"/>
                  </a:cubicBezTo>
                  <a:lnTo>
                    <a:pt x="40696" y="11324"/>
                  </a:lnTo>
                  <a:cubicBezTo>
                    <a:pt x="39577" y="14610"/>
                    <a:pt x="39267" y="18122"/>
                    <a:pt x="39803" y="21551"/>
                  </a:cubicBezTo>
                  <a:lnTo>
                    <a:pt x="40006" y="22754"/>
                  </a:lnTo>
                  <a:lnTo>
                    <a:pt x="40006" y="22754"/>
                  </a:lnTo>
                  <a:lnTo>
                    <a:pt x="35219" y="21563"/>
                  </a:lnTo>
                  <a:cubicBezTo>
                    <a:pt x="35205" y="21559"/>
                    <a:pt x="35191" y="21558"/>
                    <a:pt x="35178" y="21558"/>
                  </a:cubicBezTo>
                  <a:cubicBezTo>
                    <a:pt x="35101" y="21558"/>
                    <a:pt x="35041" y="21613"/>
                    <a:pt x="35041" y="21694"/>
                  </a:cubicBezTo>
                  <a:cubicBezTo>
                    <a:pt x="34910" y="26004"/>
                    <a:pt x="34755" y="31028"/>
                    <a:pt x="34719" y="31981"/>
                  </a:cubicBezTo>
                  <a:lnTo>
                    <a:pt x="9025" y="28219"/>
                  </a:lnTo>
                  <a:lnTo>
                    <a:pt x="9645" y="20563"/>
                  </a:lnTo>
                  <a:cubicBezTo>
                    <a:pt x="9656" y="20527"/>
                    <a:pt x="9633" y="20491"/>
                    <a:pt x="9609" y="20456"/>
                  </a:cubicBezTo>
                  <a:cubicBezTo>
                    <a:pt x="9597" y="20444"/>
                    <a:pt x="8252" y="19051"/>
                    <a:pt x="7990" y="18003"/>
                  </a:cubicBezTo>
                  <a:cubicBezTo>
                    <a:pt x="7990" y="17979"/>
                    <a:pt x="7978" y="17955"/>
                    <a:pt x="7966" y="17943"/>
                  </a:cubicBezTo>
                  <a:lnTo>
                    <a:pt x="393" y="8466"/>
                  </a:lnTo>
                  <a:cubicBezTo>
                    <a:pt x="4025" y="7335"/>
                    <a:pt x="7097" y="4192"/>
                    <a:pt x="8311" y="370"/>
                  </a:cubicBezTo>
                  <a:close/>
                  <a:moveTo>
                    <a:pt x="8228" y="1"/>
                  </a:moveTo>
                  <a:cubicBezTo>
                    <a:pt x="8168" y="13"/>
                    <a:pt x="8121" y="48"/>
                    <a:pt x="8097" y="108"/>
                  </a:cubicBezTo>
                  <a:cubicBezTo>
                    <a:pt x="6942" y="3977"/>
                    <a:pt x="3834" y="7168"/>
                    <a:pt x="179" y="8252"/>
                  </a:cubicBezTo>
                  <a:lnTo>
                    <a:pt x="120" y="8264"/>
                  </a:lnTo>
                  <a:cubicBezTo>
                    <a:pt x="72" y="8287"/>
                    <a:pt x="36" y="8323"/>
                    <a:pt x="24" y="8359"/>
                  </a:cubicBezTo>
                  <a:cubicBezTo>
                    <a:pt x="1" y="8407"/>
                    <a:pt x="12" y="8454"/>
                    <a:pt x="48" y="8490"/>
                  </a:cubicBezTo>
                  <a:lnTo>
                    <a:pt x="7728" y="18110"/>
                  </a:lnTo>
                  <a:cubicBezTo>
                    <a:pt x="7990" y="19134"/>
                    <a:pt x="9121" y="20360"/>
                    <a:pt x="9359" y="20622"/>
                  </a:cubicBezTo>
                  <a:lnTo>
                    <a:pt x="8740" y="28326"/>
                  </a:lnTo>
                  <a:cubicBezTo>
                    <a:pt x="8728" y="28397"/>
                    <a:pt x="8787" y="28457"/>
                    <a:pt x="8859" y="28469"/>
                  </a:cubicBezTo>
                  <a:lnTo>
                    <a:pt x="34850" y="32279"/>
                  </a:lnTo>
                  <a:lnTo>
                    <a:pt x="34862" y="32279"/>
                  </a:lnTo>
                  <a:cubicBezTo>
                    <a:pt x="34886" y="32279"/>
                    <a:pt x="34922" y="32267"/>
                    <a:pt x="34945" y="32255"/>
                  </a:cubicBezTo>
                  <a:cubicBezTo>
                    <a:pt x="34969" y="32231"/>
                    <a:pt x="34993" y="32183"/>
                    <a:pt x="34993" y="32148"/>
                  </a:cubicBezTo>
                  <a:cubicBezTo>
                    <a:pt x="34993" y="32148"/>
                    <a:pt x="35160" y="26623"/>
                    <a:pt x="35314" y="21884"/>
                  </a:cubicBezTo>
                  <a:lnTo>
                    <a:pt x="40148" y="23087"/>
                  </a:lnTo>
                  <a:cubicBezTo>
                    <a:pt x="40160" y="23090"/>
                    <a:pt x="40171" y="23091"/>
                    <a:pt x="40182" y="23091"/>
                  </a:cubicBezTo>
                  <a:cubicBezTo>
                    <a:pt x="40264" y="23091"/>
                    <a:pt x="40337" y="23016"/>
                    <a:pt x="40327" y="22932"/>
                  </a:cubicBezTo>
                  <a:lnTo>
                    <a:pt x="40077" y="21515"/>
                  </a:lnTo>
                  <a:cubicBezTo>
                    <a:pt x="39553" y="18134"/>
                    <a:pt x="39851" y="14669"/>
                    <a:pt x="40958" y="11431"/>
                  </a:cubicBezTo>
                  <a:lnTo>
                    <a:pt x="41410" y="10109"/>
                  </a:lnTo>
                  <a:cubicBezTo>
                    <a:pt x="41422" y="10038"/>
                    <a:pt x="41387" y="9954"/>
                    <a:pt x="41315" y="9931"/>
                  </a:cubicBezTo>
                  <a:cubicBezTo>
                    <a:pt x="41244" y="9907"/>
                    <a:pt x="33802" y="7359"/>
                    <a:pt x="33505" y="7240"/>
                  </a:cubicBezTo>
                  <a:cubicBezTo>
                    <a:pt x="31754" y="6597"/>
                    <a:pt x="29873" y="6359"/>
                    <a:pt x="28087" y="6204"/>
                  </a:cubicBezTo>
                  <a:cubicBezTo>
                    <a:pt x="26551" y="6061"/>
                    <a:pt x="25158" y="5990"/>
                    <a:pt x="23837" y="5978"/>
                  </a:cubicBezTo>
                  <a:cubicBezTo>
                    <a:pt x="23759" y="5977"/>
                    <a:pt x="23679" y="5977"/>
                    <a:pt x="23598" y="5977"/>
                  </a:cubicBezTo>
                  <a:cubicBezTo>
                    <a:pt x="21767" y="5977"/>
                    <a:pt x="19110" y="6114"/>
                    <a:pt x="16431" y="6764"/>
                  </a:cubicBezTo>
                  <a:lnTo>
                    <a:pt x="8335" y="36"/>
                  </a:lnTo>
                  <a:cubicBezTo>
                    <a:pt x="8311" y="13"/>
                    <a:pt x="8275" y="13"/>
                    <a:pt x="8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6484985" y="2808740"/>
              <a:ext cx="56794" cy="102954"/>
            </a:xfrm>
            <a:custGeom>
              <a:rect b="b" l="l" r="r" t="t"/>
              <a:pathLst>
                <a:path extrusionOk="0" h="4037" w="2227">
                  <a:moveTo>
                    <a:pt x="0" y="1"/>
                  </a:moveTo>
                  <a:lnTo>
                    <a:pt x="1607" y="1108"/>
                  </a:lnTo>
                  <a:lnTo>
                    <a:pt x="2096" y="4037"/>
                  </a:lnTo>
                  <a:lnTo>
                    <a:pt x="2226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6481032" y="2805016"/>
              <a:ext cx="64394" cy="110324"/>
            </a:xfrm>
            <a:custGeom>
              <a:rect b="b" l="l" r="r" t="t"/>
              <a:pathLst>
                <a:path extrusionOk="0" h="4326" w="2525">
                  <a:moveTo>
                    <a:pt x="941" y="516"/>
                  </a:moveTo>
                  <a:lnTo>
                    <a:pt x="2239" y="873"/>
                  </a:lnTo>
                  <a:lnTo>
                    <a:pt x="2155" y="2778"/>
                  </a:lnTo>
                  <a:lnTo>
                    <a:pt x="1905" y="1230"/>
                  </a:lnTo>
                  <a:cubicBezTo>
                    <a:pt x="1893" y="1183"/>
                    <a:pt x="1870" y="1159"/>
                    <a:pt x="1846" y="1135"/>
                  </a:cubicBezTo>
                  <a:lnTo>
                    <a:pt x="941" y="516"/>
                  </a:lnTo>
                  <a:close/>
                  <a:moveTo>
                    <a:pt x="161" y="1"/>
                  </a:moveTo>
                  <a:cubicBezTo>
                    <a:pt x="109" y="1"/>
                    <a:pt x="54" y="27"/>
                    <a:pt x="24" y="87"/>
                  </a:cubicBezTo>
                  <a:cubicBezTo>
                    <a:pt x="0" y="147"/>
                    <a:pt x="24" y="218"/>
                    <a:pt x="72" y="266"/>
                  </a:cubicBezTo>
                  <a:lnTo>
                    <a:pt x="1631" y="1325"/>
                  </a:lnTo>
                  <a:lnTo>
                    <a:pt x="2108" y="4207"/>
                  </a:lnTo>
                  <a:cubicBezTo>
                    <a:pt x="2120" y="4278"/>
                    <a:pt x="2179" y="4326"/>
                    <a:pt x="2251" y="4326"/>
                  </a:cubicBezTo>
                  <a:lnTo>
                    <a:pt x="2262" y="4326"/>
                  </a:lnTo>
                  <a:cubicBezTo>
                    <a:pt x="2334" y="4326"/>
                    <a:pt x="2393" y="4266"/>
                    <a:pt x="2393" y="4195"/>
                  </a:cubicBezTo>
                  <a:lnTo>
                    <a:pt x="2524" y="778"/>
                  </a:lnTo>
                  <a:cubicBezTo>
                    <a:pt x="2524" y="718"/>
                    <a:pt x="2477" y="647"/>
                    <a:pt x="2417" y="635"/>
                  </a:cubicBezTo>
                  <a:lnTo>
                    <a:pt x="191" y="4"/>
                  </a:lnTo>
                  <a:cubicBezTo>
                    <a:pt x="181" y="2"/>
                    <a:pt x="171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5844592" y="2729197"/>
              <a:ext cx="46185" cy="260840"/>
            </a:xfrm>
            <a:custGeom>
              <a:rect b="b" l="l" r="r" t="t"/>
              <a:pathLst>
                <a:path extrusionOk="0" h="10228" w="1811">
                  <a:moveTo>
                    <a:pt x="1" y="0"/>
                  </a:moveTo>
                  <a:lnTo>
                    <a:pt x="1179" y="3334"/>
                  </a:lnTo>
                  <a:lnTo>
                    <a:pt x="1084" y="10228"/>
                  </a:lnTo>
                  <a:lnTo>
                    <a:pt x="1810" y="2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5840817" y="2725780"/>
              <a:ext cx="53912" cy="267904"/>
            </a:xfrm>
            <a:custGeom>
              <a:rect b="b" l="l" r="r" t="t"/>
              <a:pathLst>
                <a:path extrusionOk="0" h="10505" w="2114">
                  <a:moveTo>
                    <a:pt x="601" y="980"/>
                  </a:moveTo>
                  <a:lnTo>
                    <a:pt x="1804" y="2611"/>
                  </a:lnTo>
                  <a:lnTo>
                    <a:pt x="1423" y="6754"/>
                  </a:lnTo>
                  <a:lnTo>
                    <a:pt x="1470" y="3456"/>
                  </a:lnTo>
                  <a:cubicBezTo>
                    <a:pt x="1470" y="3444"/>
                    <a:pt x="1470" y="3432"/>
                    <a:pt x="1470" y="3409"/>
                  </a:cubicBezTo>
                  <a:lnTo>
                    <a:pt x="601" y="980"/>
                  </a:lnTo>
                  <a:close/>
                  <a:moveTo>
                    <a:pt x="170" y="1"/>
                  </a:moveTo>
                  <a:cubicBezTo>
                    <a:pt x="82" y="1"/>
                    <a:pt x="1" y="79"/>
                    <a:pt x="18" y="182"/>
                  </a:cubicBezTo>
                  <a:lnTo>
                    <a:pt x="1196" y="3480"/>
                  </a:lnTo>
                  <a:lnTo>
                    <a:pt x="1101" y="10350"/>
                  </a:lnTo>
                  <a:cubicBezTo>
                    <a:pt x="1101" y="10421"/>
                    <a:pt x="1161" y="10493"/>
                    <a:pt x="1232" y="10505"/>
                  </a:cubicBezTo>
                  <a:cubicBezTo>
                    <a:pt x="1316" y="10505"/>
                    <a:pt x="1375" y="10445"/>
                    <a:pt x="1387" y="10362"/>
                  </a:cubicBezTo>
                  <a:lnTo>
                    <a:pt x="2113" y="2575"/>
                  </a:lnTo>
                  <a:cubicBezTo>
                    <a:pt x="2113" y="2551"/>
                    <a:pt x="2101" y="2516"/>
                    <a:pt x="2078" y="2480"/>
                  </a:cubicBezTo>
                  <a:lnTo>
                    <a:pt x="268" y="39"/>
                  </a:lnTo>
                  <a:cubicBezTo>
                    <a:pt x="238" y="13"/>
                    <a:pt x="203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6597324" y="2511482"/>
              <a:ext cx="99919" cy="344972"/>
            </a:xfrm>
            <a:custGeom>
              <a:rect b="b" l="l" r="r" t="t"/>
              <a:pathLst>
                <a:path extrusionOk="0" h="13527" w="3918">
                  <a:moveTo>
                    <a:pt x="1977" y="1"/>
                  </a:moveTo>
                  <a:lnTo>
                    <a:pt x="1584" y="1191"/>
                  </a:lnTo>
                  <a:cubicBezTo>
                    <a:pt x="346" y="4799"/>
                    <a:pt x="0" y="8656"/>
                    <a:pt x="596" y="12431"/>
                  </a:cubicBezTo>
                  <a:lnTo>
                    <a:pt x="691" y="13002"/>
                  </a:lnTo>
                  <a:lnTo>
                    <a:pt x="2822" y="13526"/>
                  </a:lnTo>
                  <a:lnTo>
                    <a:pt x="2572" y="12109"/>
                  </a:lnTo>
                  <a:cubicBezTo>
                    <a:pt x="2048" y="8704"/>
                    <a:pt x="2358" y="5227"/>
                    <a:pt x="3465" y="1965"/>
                  </a:cubicBezTo>
                  <a:lnTo>
                    <a:pt x="3917" y="644"/>
                  </a:lnTo>
                  <a:lnTo>
                    <a:pt x="1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6593983" y="2508091"/>
              <a:ext cx="106906" cy="351986"/>
            </a:xfrm>
            <a:custGeom>
              <a:rect b="b" l="l" r="r" t="t"/>
              <a:pathLst>
                <a:path extrusionOk="0" h="13802" w="4192">
                  <a:moveTo>
                    <a:pt x="2203" y="312"/>
                  </a:moveTo>
                  <a:lnTo>
                    <a:pt x="3858" y="860"/>
                  </a:lnTo>
                  <a:lnTo>
                    <a:pt x="3465" y="2050"/>
                  </a:lnTo>
                  <a:cubicBezTo>
                    <a:pt x="2346" y="5337"/>
                    <a:pt x="2036" y="8837"/>
                    <a:pt x="2572" y="12278"/>
                  </a:cubicBezTo>
                  <a:lnTo>
                    <a:pt x="2775" y="13469"/>
                  </a:lnTo>
                  <a:lnTo>
                    <a:pt x="953" y="13016"/>
                  </a:lnTo>
                  <a:lnTo>
                    <a:pt x="870" y="12528"/>
                  </a:lnTo>
                  <a:cubicBezTo>
                    <a:pt x="286" y="8778"/>
                    <a:pt x="619" y="4944"/>
                    <a:pt x="1846" y="1348"/>
                  </a:cubicBezTo>
                  <a:lnTo>
                    <a:pt x="2203" y="312"/>
                  </a:lnTo>
                  <a:close/>
                  <a:moveTo>
                    <a:pt x="2128" y="0"/>
                  </a:moveTo>
                  <a:cubicBezTo>
                    <a:pt x="2064" y="0"/>
                    <a:pt x="1998" y="36"/>
                    <a:pt x="1977" y="98"/>
                  </a:cubicBezTo>
                  <a:lnTo>
                    <a:pt x="1584" y="1277"/>
                  </a:lnTo>
                  <a:cubicBezTo>
                    <a:pt x="334" y="4908"/>
                    <a:pt x="0" y="8789"/>
                    <a:pt x="584" y="12588"/>
                  </a:cubicBezTo>
                  <a:lnTo>
                    <a:pt x="691" y="13159"/>
                  </a:lnTo>
                  <a:cubicBezTo>
                    <a:pt x="703" y="13207"/>
                    <a:pt x="739" y="13254"/>
                    <a:pt x="798" y="13266"/>
                  </a:cubicBezTo>
                  <a:lnTo>
                    <a:pt x="2929" y="13802"/>
                  </a:lnTo>
                  <a:lnTo>
                    <a:pt x="2953" y="13802"/>
                  </a:lnTo>
                  <a:cubicBezTo>
                    <a:pt x="2989" y="13802"/>
                    <a:pt x="3025" y="13790"/>
                    <a:pt x="3048" y="13766"/>
                  </a:cubicBezTo>
                  <a:cubicBezTo>
                    <a:pt x="3084" y="13730"/>
                    <a:pt x="3108" y="13683"/>
                    <a:pt x="3096" y="13647"/>
                  </a:cubicBezTo>
                  <a:lnTo>
                    <a:pt x="2846" y="12230"/>
                  </a:lnTo>
                  <a:cubicBezTo>
                    <a:pt x="2322" y="8849"/>
                    <a:pt x="2620" y="5384"/>
                    <a:pt x="3727" y="2146"/>
                  </a:cubicBezTo>
                  <a:lnTo>
                    <a:pt x="4179" y="824"/>
                  </a:lnTo>
                  <a:cubicBezTo>
                    <a:pt x="4191" y="788"/>
                    <a:pt x="4191" y="753"/>
                    <a:pt x="4168" y="717"/>
                  </a:cubicBezTo>
                  <a:cubicBezTo>
                    <a:pt x="4156" y="681"/>
                    <a:pt x="4120" y="657"/>
                    <a:pt x="4084" y="646"/>
                  </a:cubicBezTo>
                  <a:lnTo>
                    <a:pt x="2155" y="3"/>
                  </a:lnTo>
                  <a:cubicBezTo>
                    <a:pt x="2146" y="1"/>
                    <a:pt x="2137" y="0"/>
                    <a:pt x="2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6642871" y="2521811"/>
              <a:ext cx="27645" cy="92013"/>
            </a:xfrm>
            <a:custGeom>
              <a:rect b="b" l="l" r="r" t="t"/>
              <a:pathLst>
                <a:path extrusionOk="0" h="3608" w="1084">
                  <a:moveTo>
                    <a:pt x="1084" y="0"/>
                  </a:moveTo>
                  <a:cubicBezTo>
                    <a:pt x="1083" y="1"/>
                    <a:pt x="60" y="2429"/>
                    <a:pt x="0" y="3608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6640142" y="2519261"/>
              <a:ext cx="33408" cy="97318"/>
            </a:xfrm>
            <a:custGeom>
              <a:rect b="b" l="l" r="r" t="t"/>
              <a:pathLst>
                <a:path extrusionOk="0" h="3816" w="1310">
                  <a:moveTo>
                    <a:pt x="1182" y="0"/>
                  </a:moveTo>
                  <a:cubicBezTo>
                    <a:pt x="1149" y="0"/>
                    <a:pt x="1116" y="16"/>
                    <a:pt x="1095" y="53"/>
                  </a:cubicBezTo>
                  <a:cubicBezTo>
                    <a:pt x="1048" y="160"/>
                    <a:pt x="72" y="2529"/>
                    <a:pt x="12" y="3708"/>
                  </a:cubicBezTo>
                  <a:cubicBezTo>
                    <a:pt x="0" y="3768"/>
                    <a:pt x="48" y="3815"/>
                    <a:pt x="107" y="3815"/>
                  </a:cubicBezTo>
                  <a:cubicBezTo>
                    <a:pt x="167" y="3815"/>
                    <a:pt x="214" y="3768"/>
                    <a:pt x="214" y="3708"/>
                  </a:cubicBezTo>
                  <a:cubicBezTo>
                    <a:pt x="286" y="2577"/>
                    <a:pt x="1286" y="160"/>
                    <a:pt x="1286" y="136"/>
                  </a:cubicBezTo>
                  <a:cubicBezTo>
                    <a:pt x="1309" y="58"/>
                    <a:pt x="1246" y="0"/>
                    <a:pt x="1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6627672" y="2762300"/>
              <a:ext cx="7931" cy="84133"/>
            </a:xfrm>
            <a:custGeom>
              <a:rect b="b" l="l" r="r" t="t"/>
              <a:pathLst>
                <a:path extrusionOk="0" h="3299" w="311">
                  <a:moveTo>
                    <a:pt x="13" y="0"/>
                  </a:moveTo>
                  <a:cubicBezTo>
                    <a:pt x="13" y="1"/>
                    <a:pt x="1" y="2512"/>
                    <a:pt x="311" y="329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6625249" y="2759545"/>
              <a:ext cx="13389" cy="89310"/>
            </a:xfrm>
            <a:custGeom>
              <a:rect b="b" l="l" r="r" t="t"/>
              <a:pathLst>
                <a:path extrusionOk="0" h="3502" w="525">
                  <a:moveTo>
                    <a:pt x="120" y="1"/>
                  </a:moveTo>
                  <a:cubicBezTo>
                    <a:pt x="60" y="1"/>
                    <a:pt x="13" y="49"/>
                    <a:pt x="13" y="108"/>
                  </a:cubicBezTo>
                  <a:cubicBezTo>
                    <a:pt x="13" y="215"/>
                    <a:pt x="1" y="2656"/>
                    <a:pt x="310" y="3442"/>
                  </a:cubicBezTo>
                  <a:cubicBezTo>
                    <a:pt x="322" y="3478"/>
                    <a:pt x="358" y="3501"/>
                    <a:pt x="406" y="3501"/>
                  </a:cubicBezTo>
                  <a:lnTo>
                    <a:pt x="441" y="3501"/>
                  </a:lnTo>
                  <a:cubicBezTo>
                    <a:pt x="501" y="3478"/>
                    <a:pt x="525" y="3418"/>
                    <a:pt x="501" y="3359"/>
                  </a:cubicBezTo>
                  <a:cubicBezTo>
                    <a:pt x="215" y="2620"/>
                    <a:pt x="227" y="132"/>
                    <a:pt x="227" y="108"/>
                  </a:cubicBezTo>
                  <a:cubicBezTo>
                    <a:pt x="227" y="49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5648452" y="2274947"/>
              <a:ext cx="257193" cy="262982"/>
            </a:xfrm>
            <a:custGeom>
              <a:rect b="b" l="l" r="r" t="t"/>
              <a:pathLst>
                <a:path extrusionOk="0" h="10312" w="10085">
                  <a:moveTo>
                    <a:pt x="8085" y="1"/>
                  </a:moveTo>
                  <a:cubicBezTo>
                    <a:pt x="6954" y="3787"/>
                    <a:pt x="3846" y="7132"/>
                    <a:pt x="60" y="8240"/>
                  </a:cubicBezTo>
                  <a:lnTo>
                    <a:pt x="0" y="8264"/>
                  </a:lnTo>
                  <a:lnTo>
                    <a:pt x="1643" y="10311"/>
                  </a:lnTo>
                  <a:cubicBezTo>
                    <a:pt x="5584" y="9061"/>
                    <a:pt x="8811" y="5597"/>
                    <a:pt x="10085" y="1656"/>
                  </a:cubicBezTo>
                  <a:lnTo>
                    <a:pt x="80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5644499" y="2271300"/>
              <a:ext cx="265098" cy="270275"/>
            </a:xfrm>
            <a:custGeom>
              <a:rect b="b" l="l" r="r" t="t"/>
              <a:pathLst>
                <a:path extrusionOk="0" h="10598" w="10395">
                  <a:moveTo>
                    <a:pt x="8311" y="382"/>
                  </a:moveTo>
                  <a:lnTo>
                    <a:pt x="10073" y="1846"/>
                  </a:lnTo>
                  <a:cubicBezTo>
                    <a:pt x="8775" y="5775"/>
                    <a:pt x="5561" y="9073"/>
                    <a:pt x="1846" y="10288"/>
                  </a:cubicBezTo>
                  <a:lnTo>
                    <a:pt x="393" y="8478"/>
                  </a:lnTo>
                  <a:cubicBezTo>
                    <a:pt x="4025" y="7347"/>
                    <a:pt x="7109" y="4204"/>
                    <a:pt x="8311" y="382"/>
                  </a:cubicBezTo>
                  <a:close/>
                  <a:moveTo>
                    <a:pt x="8240" y="1"/>
                  </a:moveTo>
                  <a:cubicBezTo>
                    <a:pt x="8168" y="1"/>
                    <a:pt x="8121" y="48"/>
                    <a:pt x="8097" y="108"/>
                  </a:cubicBezTo>
                  <a:cubicBezTo>
                    <a:pt x="6942" y="3977"/>
                    <a:pt x="3834" y="7168"/>
                    <a:pt x="179" y="8252"/>
                  </a:cubicBezTo>
                  <a:lnTo>
                    <a:pt x="120" y="8264"/>
                  </a:lnTo>
                  <a:cubicBezTo>
                    <a:pt x="72" y="8276"/>
                    <a:pt x="36" y="8311"/>
                    <a:pt x="24" y="8359"/>
                  </a:cubicBezTo>
                  <a:cubicBezTo>
                    <a:pt x="1" y="8407"/>
                    <a:pt x="12" y="8454"/>
                    <a:pt x="48" y="8490"/>
                  </a:cubicBezTo>
                  <a:lnTo>
                    <a:pt x="1679" y="10538"/>
                  </a:lnTo>
                  <a:cubicBezTo>
                    <a:pt x="1703" y="10573"/>
                    <a:pt x="1751" y="10597"/>
                    <a:pt x="1786" y="10597"/>
                  </a:cubicBezTo>
                  <a:cubicBezTo>
                    <a:pt x="1810" y="10597"/>
                    <a:pt x="1822" y="10585"/>
                    <a:pt x="1834" y="10585"/>
                  </a:cubicBezTo>
                  <a:cubicBezTo>
                    <a:pt x="5704" y="9359"/>
                    <a:pt x="9061" y="5918"/>
                    <a:pt x="10371" y="1834"/>
                  </a:cubicBezTo>
                  <a:cubicBezTo>
                    <a:pt x="10395" y="1787"/>
                    <a:pt x="10371" y="1727"/>
                    <a:pt x="10335" y="1691"/>
                  </a:cubicBezTo>
                  <a:lnTo>
                    <a:pt x="8335" y="36"/>
                  </a:lnTo>
                  <a:cubicBezTo>
                    <a:pt x="8311" y="13"/>
                    <a:pt x="8275" y="1"/>
                    <a:pt x="8240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846122" y="2300449"/>
              <a:ext cx="34938" cy="74722"/>
            </a:xfrm>
            <a:custGeom>
              <a:rect b="b" l="l" r="r" t="t"/>
              <a:pathLst>
                <a:path extrusionOk="0" h="2930" w="1370">
                  <a:moveTo>
                    <a:pt x="1369" y="1"/>
                  </a:moveTo>
                  <a:lnTo>
                    <a:pt x="0" y="2930"/>
                  </a:lnTo>
                  <a:cubicBezTo>
                    <a:pt x="679" y="2072"/>
                    <a:pt x="1143" y="1072"/>
                    <a:pt x="1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5843087" y="2297721"/>
              <a:ext cx="40702" cy="80180"/>
            </a:xfrm>
            <a:custGeom>
              <a:rect b="b" l="l" r="r" t="t"/>
              <a:pathLst>
                <a:path extrusionOk="0" h="3144" w="1596">
                  <a:moveTo>
                    <a:pt x="1500" y="1"/>
                  </a:moveTo>
                  <a:cubicBezTo>
                    <a:pt x="1441" y="1"/>
                    <a:pt x="1393" y="36"/>
                    <a:pt x="1381" y="84"/>
                  </a:cubicBezTo>
                  <a:cubicBezTo>
                    <a:pt x="1155" y="1132"/>
                    <a:pt x="703" y="2120"/>
                    <a:pt x="36" y="2965"/>
                  </a:cubicBezTo>
                  <a:cubicBezTo>
                    <a:pt x="0" y="3013"/>
                    <a:pt x="0" y="3072"/>
                    <a:pt x="48" y="3108"/>
                  </a:cubicBezTo>
                  <a:cubicBezTo>
                    <a:pt x="72" y="3132"/>
                    <a:pt x="95" y="3144"/>
                    <a:pt x="119" y="3144"/>
                  </a:cubicBezTo>
                  <a:cubicBezTo>
                    <a:pt x="143" y="3144"/>
                    <a:pt x="167" y="3132"/>
                    <a:pt x="191" y="3108"/>
                  </a:cubicBezTo>
                  <a:cubicBezTo>
                    <a:pt x="881" y="2239"/>
                    <a:pt x="1358" y="1215"/>
                    <a:pt x="1584" y="132"/>
                  </a:cubicBezTo>
                  <a:cubicBezTo>
                    <a:pt x="1596" y="72"/>
                    <a:pt x="1560" y="13"/>
                    <a:pt x="1500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5674261" y="2468052"/>
              <a:ext cx="88978" cy="48021"/>
            </a:xfrm>
            <a:custGeom>
              <a:rect b="b" l="l" r="r" t="t"/>
              <a:pathLst>
                <a:path extrusionOk="0" h="1883" w="3489">
                  <a:moveTo>
                    <a:pt x="3489" y="1"/>
                  </a:moveTo>
                  <a:lnTo>
                    <a:pt x="0" y="1882"/>
                  </a:lnTo>
                  <a:cubicBezTo>
                    <a:pt x="0" y="1882"/>
                    <a:pt x="1501" y="1787"/>
                    <a:pt x="3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5670308" y="2465476"/>
              <a:ext cx="95966" cy="53326"/>
            </a:xfrm>
            <a:custGeom>
              <a:rect b="b" l="l" r="r" t="t"/>
              <a:pathLst>
                <a:path extrusionOk="0" h="2091" w="3763">
                  <a:moveTo>
                    <a:pt x="3644" y="0"/>
                  </a:moveTo>
                  <a:cubicBezTo>
                    <a:pt x="3619" y="0"/>
                    <a:pt x="3593" y="10"/>
                    <a:pt x="3572" y="31"/>
                  </a:cubicBezTo>
                  <a:cubicBezTo>
                    <a:pt x="1632" y="1757"/>
                    <a:pt x="155" y="1876"/>
                    <a:pt x="143" y="1876"/>
                  </a:cubicBezTo>
                  <a:cubicBezTo>
                    <a:pt x="1" y="1876"/>
                    <a:pt x="12" y="2090"/>
                    <a:pt x="155" y="2090"/>
                  </a:cubicBezTo>
                  <a:cubicBezTo>
                    <a:pt x="215" y="2078"/>
                    <a:pt x="1715" y="1971"/>
                    <a:pt x="3715" y="185"/>
                  </a:cubicBezTo>
                  <a:cubicBezTo>
                    <a:pt x="3763" y="150"/>
                    <a:pt x="3763" y="78"/>
                    <a:pt x="3727" y="42"/>
                  </a:cubicBezTo>
                  <a:cubicBezTo>
                    <a:pt x="3707" y="16"/>
                    <a:pt x="3676" y="0"/>
                    <a:pt x="3644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6070493" y="2435868"/>
              <a:ext cx="185556" cy="297002"/>
            </a:xfrm>
            <a:custGeom>
              <a:rect b="b" l="l" r="r" t="t"/>
              <a:pathLst>
                <a:path extrusionOk="0" h="11646" w="7276">
                  <a:moveTo>
                    <a:pt x="1668" y="1"/>
                  </a:moveTo>
                  <a:lnTo>
                    <a:pt x="1" y="251"/>
                  </a:lnTo>
                  <a:lnTo>
                    <a:pt x="6002" y="11645"/>
                  </a:lnTo>
                  <a:lnTo>
                    <a:pt x="7276" y="11026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6066872" y="2432170"/>
              <a:ext cx="193130" cy="304347"/>
            </a:xfrm>
            <a:custGeom>
              <a:rect b="b" l="l" r="r" t="t"/>
              <a:pathLst>
                <a:path extrusionOk="0" h="11934" w="7573">
                  <a:moveTo>
                    <a:pt x="1727" y="301"/>
                  </a:moveTo>
                  <a:lnTo>
                    <a:pt x="7227" y="11100"/>
                  </a:lnTo>
                  <a:lnTo>
                    <a:pt x="6203" y="11600"/>
                  </a:lnTo>
                  <a:lnTo>
                    <a:pt x="369" y="503"/>
                  </a:lnTo>
                  <a:lnTo>
                    <a:pt x="1727" y="301"/>
                  </a:lnTo>
                  <a:close/>
                  <a:moveTo>
                    <a:pt x="1809" y="1"/>
                  </a:moveTo>
                  <a:cubicBezTo>
                    <a:pt x="1801" y="1"/>
                    <a:pt x="1794" y="2"/>
                    <a:pt x="1786" y="3"/>
                  </a:cubicBezTo>
                  <a:lnTo>
                    <a:pt x="131" y="253"/>
                  </a:lnTo>
                  <a:cubicBezTo>
                    <a:pt x="83" y="265"/>
                    <a:pt x="48" y="289"/>
                    <a:pt x="24" y="336"/>
                  </a:cubicBezTo>
                  <a:cubicBezTo>
                    <a:pt x="0" y="372"/>
                    <a:pt x="0" y="420"/>
                    <a:pt x="24" y="467"/>
                  </a:cubicBezTo>
                  <a:lnTo>
                    <a:pt x="6025" y="11862"/>
                  </a:lnTo>
                  <a:cubicBezTo>
                    <a:pt x="6048" y="11909"/>
                    <a:pt x="6096" y="11933"/>
                    <a:pt x="6144" y="11933"/>
                  </a:cubicBezTo>
                  <a:cubicBezTo>
                    <a:pt x="6168" y="11933"/>
                    <a:pt x="6191" y="11933"/>
                    <a:pt x="6215" y="11921"/>
                  </a:cubicBezTo>
                  <a:lnTo>
                    <a:pt x="7489" y="11290"/>
                  </a:lnTo>
                  <a:cubicBezTo>
                    <a:pt x="7513" y="11278"/>
                    <a:pt x="7549" y="11243"/>
                    <a:pt x="7561" y="11207"/>
                  </a:cubicBezTo>
                  <a:cubicBezTo>
                    <a:pt x="7572" y="11171"/>
                    <a:pt x="7561" y="11135"/>
                    <a:pt x="7549" y="11100"/>
                  </a:cubicBezTo>
                  <a:lnTo>
                    <a:pt x="1941" y="86"/>
                  </a:lnTo>
                  <a:cubicBezTo>
                    <a:pt x="1910" y="35"/>
                    <a:pt x="1861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6104819" y="2430410"/>
              <a:ext cx="185556" cy="296977"/>
            </a:xfrm>
            <a:custGeom>
              <a:rect b="b" l="l" r="r" t="t"/>
              <a:pathLst>
                <a:path extrusionOk="0" h="11645" w="7276">
                  <a:moveTo>
                    <a:pt x="1655" y="1"/>
                  </a:moveTo>
                  <a:lnTo>
                    <a:pt x="0" y="251"/>
                  </a:lnTo>
                  <a:lnTo>
                    <a:pt x="6001" y="11645"/>
                  </a:lnTo>
                  <a:lnTo>
                    <a:pt x="7275" y="1101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6100560" y="2426712"/>
              <a:ext cx="193436" cy="304321"/>
            </a:xfrm>
            <a:custGeom>
              <a:rect b="b" l="l" r="r" t="t"/>
              <a:pathLst>
                <a:path extrusionOk="0" h="11933" w="7585">
                  <a:moveTo>
                    <a:pt x="1739" y="300"/>
                  </a:moveTo>
                  <a:lnTo>
                    <a:pt x="7252" y="11099"/>
                  </a:lnTo>
                  <a:lnTo>
                    <a:pt x="6228" y="11599"/>
                  </a:lnTo>
                  <a:lnTo>
                    <a:pt x="382" y="503"/>
                  </a:lnTo>
                  <a:lnTo>
                    <a:pt x="1739" y="300"/>
                  </a:lnTo>
                  <a:close/>
                  <a:moveTo>
                    <a:pt x="1822" y="0"/>
                  </a:moveTo>
                  <a:cubicBezTo>
                    <a:pt x="1814" y="0"/>
                    <a:pt x="1806" y="1"/>
                    <a:pt x="1799" y="3"/>
                  </a:cubicBezTo>
                  <a:lnTo>
                    <a:pt x="144" y="253"/>
                  </a:lnTo>
                  <a:cubicBezTo>
                    <a:pt x="48" y="265"/>
                    <a:pt x="1" y="372"/>
                    <a:pt x="36" y="455"/>
                  </a:cubicBezTo>
                  <a:lnTo>
                    <a:pt x="6037" y="11849"/>
                  </a:lnTo>
                  <a:cubicBezTo>
                    <a:pt x="6061" y="11897"/>
                    <a:pt x="6109" y="11933"/>
                    <a:pt x="6168" y="11933"/>
                  </a:cubicBezTo>
                  <a:cubicBezTo>
                    <a:pt x="6180" y="11933"/>
                    <a:pt x="6204" y="11921"/>
                    <a:pt x="6228" y="11921"/>
                  </a:cubicBezTo>
                  <a:lnTo>
                    <a:pt x="7502" y="11290"/>
                  </a:lnTo>
                  <a:cubicBezTo>
                    <a:pt x="7537" y="11266"/>
                    <a:pt x="7561" y="11242"/>
                    <a:pt x="7573" y="11207"/>
                  </a:cubicBezTo>
                  <a:cubicBezTo>
                    <a:pt x="7585" y="11171"/>
                    <a:pt x="7585" y="11135"/>
                    <a:pt x="7561" y="11099"/>
                  </a:cubicBezTo>
                  <a:lnTo>
                    <a:pt x="1953" y="74"/>
                  </a:lnTo>
                  <a:cubicBezTo>
                    <a:pt x="1922" y="33"/>
                    <a:pt x="1873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6249954" y="2435868"/>
              <a:ext cx="185556" cy="297002"/>
            </a:xfrm>
            <a:custGeom>
              <a:rect b="b" l="l" r="r" t="t"/>
              <a:pathLst>
                <a:path extrusionOk="0" h="11646" w="7276">
                  <a:moveTo>
                    <a:pt x="5620" y="1"/>
                  </a:moveTo>
                  <a:lnTo>
                    <a:pt x="1" y="11026"/>
                  </a:lnTo>
                  <a:lnTo>
                    <a:pt x="1275" y="11645"/>
                  </a:lnTo>
                  <a:lnTo>
                    <a:pt x="7275" y="251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6246307" y="2432170"/>
              <a:ext cx="193156" cy="304347"/>
            </a:xfrm>
            <a:custGeom>
              <a:rect b="b" l="l" r="r" t="t"/>
              <a:pathLst>
                <a:path extrusionOk="0" h="11934" w="7574">
                  <a:moveTo>
                    <a:pt x="5835" y="301"/>
                  </a:moveTo>
                  <a:lnTo>
                    <a:pt x="7204" y="503"/>
                  </a:lnTo>
                  <a:lnTo>
                    <a:pt x="1358" y="11612"/>
                  </a:lnTo>
                  <a:lnTo>
                    <a:pt x="334" y="11100"/>
                  </a:lnTo>
                  <a:lnTo>
                    <a:pt x="5835" y="301"/>
                  </a:lnTo>
                  <a:close/>
                  <a:moveTo>
                    <a:pt x="5764" y="1"/>
                  </a:moveTo>
                  <a:cubicBezTo>
                    <a:pt x="5713" y="1"/>
                    <a:pt x="5663" y="35"/>
                    <a:pt x="5632" y="86"/>
                  </a:cubicBezTo>
                  <a:lnTo>
                    <a:pt x="25" y="11100"/>
                  </a:lnTo>
                  <a:cubicBezTo>
                    <a:pt x="1" y="11135"/>
                    <a:pt x="1" y="11171"/>
                    <a:pt x="13" y="11207"/>
                  </a:cubicBezTo>
                  <a:cubicBezTo>
                    <a:pt x="25" y="11243"/>
                    <a:pt x="48" y="11278"/>
                    <a:pt x="84" y="11290"/>
                  </a:cubicBezTo>
                  <a:lnTo>
                    <a:pt x="1358" y="11921"/>
                  </a:lnTo>
                  <a:cubicBezTo>
                    <a:pt x="1382" y="11933"/>
                    <a:pt x="1406" y="11933"/>
                    <a:pt x="1429" y="11933"/>
                  </a:cubicBezTo>
                  <a:cubicBezTo>
                    <a:pt x="1477" y="11933"/>
                    <a:pt x="1525" y="11909"/>
                    <a:pt x="1549" y="11862"/>
                  </a:cubicBezTo>
                  <a:lnTo>
                    <a:pt x="7549" y="467"/>
                  </a:lnTo>
                  <a:cubicBezTo>
                    <a:pt x="7573" y="420"/>
                    <a:pt x="7573" y="372"/>
                    <a:pt x="7549" y="336"/>
                  </a:cubicBezTo>
                  <a:cubicBezTo>
                    <a:pt x="7525" y="289"/>
                    <a:pt x="7490" y="265"/>
                    <a:pt x="7442" y="253"/>
                  </a:cubicBezTo>
                  <a:lnTo>
                    <a:pt x="5787" y="3"/>
                  </a:lnTo>
                  <a:cubicBezTo>
                    <a:pt x="5779" y="2"/>
                    <a:pt x="5772" y="1"/>
                    <a:pt x="5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6215959" y="2430410"/>
              <a:ext cx="185225" cy="296977"/>
            </a:xfrm>
            <a:custGeom>
              <a:rect b="b" l="l" r="r" t="t"/>
              <a:pathLst>
                <a:path extrusionOk="0" h="11645" w="7263">
                  <a:moveTo>
                    <a:pt x="5608" y="1"/>
                  </a:moveTo>
                  <a:lnTo>
                    <a:pt x="0" y="11014"/>
                  </a:lnTo>
                  <a:lnTo>
                    <a:pt x="1274" y="11645"/>
                  </a:lnTo>
                  <a:lnTo>
                    <a:pt x="7263" y="251"/>
                  </a:lnTo>
                  <a:lnTo>
                    <a:pt x="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6211700" y="2426457"/>
              <a:ext cx="193436" cy="304576"/>
            </a:xfrm>
            <a:custGeom>
              <a:rect b="b" l="l" r="r" t="t"/>
              <a:pathLst>
                <a:path extrusionOk="0" h="11943" w="7585">
                  <a:moveTo>
                    <a:pt x="5858" y="310"/>
                  </a:moveTo>
                  <a:lnTo>
                    <a:pt x="7216" y="513"/>
                  </a:lnTo>
                  <a:lnTo>
                    <a:pt x="1382" y="11609"/>
                  </a:lnTo>
                  <a:lnTo>
                    <a:pt x="358" y="11109"/>
                  </a:lnTo>
                  <a:lnTo>
                    <a:pt x="5858" y="310"/>
                  </a:lnTo>
                  <a:close/>
                  <a:moveTo>
                    <a:pt x="5799" y="1"/>
                  </a:moveTo>
                  <a:cubicBezTo>
                    <a:pt x="5739" y="1"/>
                    <a:pt x="5680" y="25"/>
                    <a:pt x="5656" y="84"/>
                  </a:cubicBezTo>
                  <a:lnTo>
                    <a:pt x="36" y="11097"/>
                  </a:lnTo>
                  <a:cubicBezTo>
                    <a:pt x="0" y="11169"/>
                    <a:pt x="24" y="11264"/>
                    <a:pt x="108" y="11300"/>
                  </a:cubicBezTo>
                  <a:lnTo>
                    <a:pt x="1382" y="11919"/>
                  </a:lnTo>
                  <a:cubicBezTo>
                    <a:pt x="1393" y="11931"/>
                    <a:pt x="1417" y="11943"/>
                    <a:pt x="1441" y="11943"/>
                  </a:cubicBezTo>
                  <a:cubicBezTo>
                    <a:pt x="1489" y="11943"/>
                    <a:pt x="1536" y="11907"/>
                    <a:pt x="1572" y="11859"/>
                  </a:cubicBezTo>
                  <a:lnTo>
                    <a:pt x="7561" y="465"/>
                  </a:lnTo>
                  <a:cubicBezTo>
                    <a:pt x="7585" y="418"/>
                    <a:pt x="7585" y="370"/>
                    <a:pt x="7561" y="334"/>
                  </a:cubicBezTo>
                  <a:cubicBezTo>
                    <a:pt x="7537" y="287"/>
                    <a:pt x="7501" y="263"/>
                    <a:pt x="7466" y="251"/>
                  </a:cubicBezTo>
                  <a:lnTo>
                    <a:pt x="5799" y="1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6145802" y="2623821"/>
              <a:ext cx="215624" cy="215624"/>
            </a:xfrm>
            <a:custGeom>
              <a:rect b="b" l="l" r="r" t="t"/>
              <a:pathLst>
                <a:path extrusionOk="0" h="8455" w="8455">
                  <a:moveTo>
                    <a:pt x="4227" y="1"/>
                  </a:moveTo>
                  <a:cubicBezTo>
                    <a:pt x="1894" y="1"/>
                    <a:pt x="1" y="1894"/>
                    <a:pt x="1" y="4228"/>
                  </a:cubicBezTo>
                  <a:cubicBezTo>
                    <a:pt x="1" y="6561"/>
                    <a:pt x="1894" y="8454"/>
                    <a:pt x="4227" y="8454"/>
                  </a:cubicBezTo>
                  <a:cubicBezTo>
                    <a:pt x="6561" y="8454"/>
                    <a:pt x="8454" y="6561"/>
                    <a:pt x="8454" y="4228"/>
                  </a:cubicBezTo>
                  <a:cubicBezTo>
                    <a:pt x="8454" y="1894"/>
                    <a:pt x="6561" y="1"/>
                    <a:pt x="4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6104513" y="2619970"/>
              <a:ext cx="260559" cy="223121"/>
            </a:xfrm>
            <a:custGeom>
              <a:rect b="b" l="l" r="r" t="t"/>
              <a:pathLst>
                <a:path extrusionOk="0" h="8749" w="10217">
                  <a:moveTo>
                    <a:pt x="5846" y="295"/>
                  </a:moveTo>
                  <a:cubicBezTo>
                    <a:pt x="8109" y="295"/>
                    <a:pt x="9930" y="2128"/>
                    <a:pt x="9930" y="4379"/>
                  </a:cubicBezTo>
                  <a:cubicBezTo>
                    <a:pt x="9930" y="6034"/>
                    <a:pt x="8942" y="7522"/>
                    <a:pt x="7406" y="8153"/>
                  </a:cubicBezTo>
                  <a:cubicBezTo>
                    <a:pt x="6900" y="8362"/>
                    <a:pt x="6370" y="8464"/>
                    <a:pt x="5844" y="8464"/>
                  </a:cubicBezTo>
                  <a:cubicBezTo>
                    <a:pt x="4785" y="8464"/>
                    <a:pt x="3745" y="8051"/>
                    <a:pt x="2965" y="7272"/>
                  </a:cubicBezTo>
                  <a:cubicBezTo>
                    <a:pt x="381" y="4700"/>
                    <a:pt x="2203" y="295"/>
                    <a:pt x="5846" y="295"/>
                  </a:cubicBezTo>
                  <a:close/>
                  <a:moveTo>
                    <a:pt x="5822" y="0"/>
                  </a:moveTo>
                  <a:cubicBezTo>
                    <a:pt x="4748" y="0"/>
                    <a:pt x="3653" y="401"/>
                    <a:pt x="2763" y="1295"/>
                  </a:cubicBezTo>
                  <a:cubicBezTo>
                    <a:pt x="0" y="4045"/>
                    <a:pt x="1953" y="8748"/>
                    <a:pt x="5846" y="8748"/>
                  </a:cubicBezTo>
                  <a:cubicBezTo>
                    <a:pt x="8263" y="8748"/>
                    <a:pt x="10216" y="6796"/>
                    <a:pt x="10216" y="4379"/>
                  </a:cubicBezTo>
                  <a:cubicBezTo>
                    <a:pt x="10216" y="1746"/>
                    <a:pt x="8065" y="0"/>
                    <a:pt x="5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6168270" y="2655164"/>
              <a:ext cx="170688" cy="152556"/>
            </a:xfrm>
            <a:custGeom>
              <a:rect b="b" l="l" r="r" t="t"/>
              <a:pathLst>
                <a:path extrusionOk="0" h="5982" w="6693">
                  <a:moveTo>
                    <a:pt x="3346" y="0"/>
                  </a:moveTo>
                  <a:cubicBezTo>
                    <a:pt x="2662" y="0"/>
                    <a:pt x="1976" y="234"/>
                    <a:pt x="1418" y="713"/>
                  </a:cubicBezTo>
                  <a:cubicBezTo>
                    <a:pt x="156" y="1772"/>
                    <a:pt x="1" y="3665"/>
                    <a:pt x="1060" y="4927"/>
                  </a:cubicBezTo>
                  <a:cubicBezTo>
                    <a:pt x="1655" y="5621"/>
                    <a:pt x="2499" y="5981"/>
                    <a:pt x="3348" y="5981"/>
                  </a:cubicBezTo>
                  <a:cubicBezTo>
                    <a:pt x="4029" y="5981"/>
                    <a:pt x="4714" y="5750"/>
                    <a:pt x="5275" y="5273"/>
                  </a:cubicBezTo>
                  <a:cubicBezTo>
                    <a:pt x="6537" y="4201"/>
                    <a:pt x="6692" y="2320"/>
                    <a:pt x="5621" y="1058"/>
                  </a:cubicBezTo>
                  <a:cubicBezTo>
                    <a:pt x="5034" y="359"/>
                    <a:pt x="4192" y="0"/>
                    <a:pt x="3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6147026" y="2652001"/>
              <a:ext cx="186449" cy="159493"/>
            </a:xfrm>
            <a:custGeom>
              <a:rect b="b" l="l" r="r" t="t"/>
              <a:pathLst>
                <a:path extrusionOk="0" h="6254" w="7311">
                  <a:moveTo>
                    <a:pt x="4179" y="277"/>
                  </a:moveTo>
                  <a:cubicBezTo>
                    <a:pt x="5751" y="277"/>
                    <a:pt x="7025" y="1551"/>
                    <a:pt x="7025" y="3123"/>
                  </a:cubicBezTo>
                  <a:cubicBezTo>
                    <a:pt x="7025" y="4838"/>
                    <a:pt x="5624" y="5976"/>
                    <a:pt x="4162" y="5976"/>
                  </a:cubicBezTo>
                  <a:cubicBezTo>
                    <a:pt x="3462" y="5976"/>
                    <a:pt x="2749" y="5716"/>
                    <a:pt x="2167" y="5135"/>
                  </a:cubicBezTo>
                  <a:cubicBezTo>
                    <a:pt x="369" y="3349"/>
                    <a:pt x="1643" y="277"/>
                    <a:pt x="4179" y="277"/>
                  </a:cubicBezTo>
                  <a:close/>
                  <a:moveTo>
                    <a:pt x="4160" y="1"/>
                  </a:moveTo>
                  <a:cubicBezTo>
                    <a:pt x="3393" y="1"/>
                    <a:pt x="2612" y="285"/>
                    <a:pt x="1977" y="920"/>
                  </a:cubicBezTo>
                  <a:cubicBezTo>
                    <a:pt x="0" y="2884"/>
                    <a:pt x="1393" y="6254"/>
                    <a:pt x="4179" y="6254"/>
                  </a:cubicBezTo>
                  <a:cubicBezTo>
                    <a:pt x="5906" y="6254"/>
                    <a:pt x="7299" y="4849"/>
                    <a:pt x="7311" y="3135"/>
                  </a:cubicBezTo>
                  <a:cubicBezTo>
                    <a:pt x="7311" y="1249"/>
                    <a:pt x="5767" y="1"/>
                    <a:pt x="4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6197725" y="2680615"/>
              <a:ext cx="111471" cy="102138"/>
            </a:xfrm>
            <a:custGeom>
              <a:rect b="b" l="l" r="r" t="t"/>
              <a:pathLst>
                <a:path extrusionOk="0" h="4005" w="4371">
                  <a:moveTo>
                    <a:pt x="2190" y="0"/>
                  </a:moveTo>
                  <a:cubicBezTo>
                    <a:pt x="2058" y="0"/>
                    <a:pt x="1924" y="72"/>
                    <a:pt x="1858" y="215"/>
                  </a:cubicBezTo>
                  <a:lnTo>
                    <a:pt x="1501" y="953"/>
                  </a:lnTo>
                  <a:cubicBezTo>
                    <a:pt x="1441" y="1060"/>
                    <a:pt x="1346" y="1131"/>
                    <a:pt x="1227" y="1155"/>
                  </a:cubicBezTo>
                  <a:lnTo>
                    <a:pt x="417" y="1262"/>
                  </a:lnTo>
                  <a:cubicBezTo>
                    <a:pt x="120" y="1310"/>
                    <a:pt x="1" y="1667"/>
                    <a:pt x="215" y="1882"/>
                  </a:cubicBezTo>
                  <a:lnTo>
                    <a:pt x="810" y="2453"/>
                  </a:lnTo>
                  <a:cubicBezTo>
                    <a:pt x="894" y="2536"/>
                    <a:pt x="929" y="2655"/>
                    <a:pt x="906" y="2775"/>
                  </a:cubicBezTo>
                  <a:lnTo>
                    <a:pt x="775" y="3584"/>
                  </a:lnTo>
                  <a:cubicBezTo>
                    <a:pt x="727" y="3821"/>
                    <a:pt x="913" y="4004"/>
                    <a:pt x="1123" y="4004"/>
                  </a:cubicBezTo>
                  <a:cubicBezTo>
                    <a:pt x="1177" y="4004"/>
                    <a:pt x="1233" y="3992"/>
                    <a:pt x="1287" y="3965"/>
                  </a:cubicBezTo>
                  <a:lnTo>
                    <a:pt x="2025" y="3584"/>
                  </a:lnTo>
                  <a:cubicBezTo>
                    <a:pt x="2072" y="3554"/>
                    <a:pt x="2129" y="3539"/>
                    <a:pt x="2187" y="3539"/>
                  </a:cubicBezTo>
                  <a:cubicBezTo>
                    <a:pt x="2245" y="3539"/>
                    <a:pt x="2305" y="3554"/>
                    <a:pt x="2358" y="3584"/>
                  </a:cubicBezTo>
                  <a:lnTo>
                    <a:pt x="3084" y="3965"/>
                  </a:lnTo>
                  <a:cubicBezTo>
                    <a:pt x="3138" y="3992"/>
                    <a:pt x="3194" y="4004"/>
                    <a:pt x="3249" y="4004"/>
                  </a:cubicBezTo>
                  <a:cubicBezTo>
                    <a:pt x="3459" y="4004"/>
                    <a:pt x="3646" y="3821"/>
                    <a:pt x="3608" y="3584"/>
                  </a:cubicBezTo>
                  <a:lnTo>
                    <a:pt x="3465" y="2775"/>
                  </a:lnTo>
                  <a:cubicBezTo>
                    <a:pt x="3442" y="2655"/>
                    <a:pt x="3489" y="2536"/>
                    <a:pt x="3573" y="2453"/>
                  </a:cubicBezTo>
                  <a:lnTo>
                    <a:pt x="4168" y="1882"/>
                  </a:lnTo>
                  <a:cubicBezTo>
                    <a:pt x="4370" y="1667"/>
                    <a:pt x="4263" y="1310"/>
                    <a:pt x="3965" y="1262"/>
                  </a:cubicBezTo>
                  <a:lnTo>
                    <a:pt x="3156" y="1155"/>
                  </a:lnTo>
                  <a:cubicBezTo>
                    <a:pt x="3037" y="1131"/>
                    <a:pt x="2930" y="1060"/>
                    <a:pt x="2882" y="953"/>
                  </a:cubicBezTo>
                  <a:lnTo>
                    <a:pt x="2513" y="215"/>
                  </a:lnTo>
                  <a:cubicBezTo>
                    <a:pt x="2453" y="72"/>
                    <a:pt x="2322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6193186" y="2677198"/>
              <a:ext cx="120550" cy="109100"/>
            </a:xfrm>
            <a:custGeom>
              <a:rect b="b" l="l" r="r" t="t"/>
              <a:pathLst>
                <a:path extrusionOk="0" h="4278" w="4727">
                  <a:moveTo>
                    <a:pt x="2381" y="289"/>
                  </a:moveTo>
                  <a:cubicBezTo>
                    <a:pt x="2456" y="289"/>
                    <a:pt x="2530" y="325"/>
                    <a:pt x="2572" y="396"/>
                  </a:cubicBezTo>
                  <a:lnTo>
                    <a:pt x="2941" y="1146"/>
                  </a:lnTo>
                  <a:cubicBezTo>
                    <a:pt x="3012" y="1289"/>
                    <a:pt x="3155" y="1396"/>
                    <a:pt x="3322" y="1420"/>
                  </a:cubicBezTo>
                  <a:lnTo>
                    <a:pt x="4132" y="1539"/>
                  </a:lnTo>
                  <a:cubicBezTo>
                    <a:pt x="4215" y="1551"/>
                    <a:pt x="4286" y="1611"/>
                    <a:pt x="4310" y="1682"/>
                  </a:cubicBezTo>
                  <a:cubicBezTo>
                    <a:pt x="4334" y="1766"/>
                    <a:pt x="4310" y="1849"/>
                    <a:pt x="4251" y="1908"/>
                  </a:cubicBezTo>
                  <a:lnTo>
                    <a:pt x="3655" y="2480"/>
                  </a:lnTo>
                  <a:cubicBezTo>
                    <a:pt x="3536" y="2599"/>
                    <a:pt x="3477" y="2766"/>
                    <a:pt x="3512" y="2932"/>
                  </a:cubicBezTo>
                  <a:lnTo>
                    <a:pt x="3643" y="3742"/>
                  </a:lnTo>
                  <a:cubicBezTo>
                    <a:pt x="3667" y="3825"/>
                    <a:pt x="3632" y="3909"/>
                    <a:pt x="3560" y="3956"/>
                  </a:cubicBezTo>
                  <a:cubicBezTo>
                    <a:pt x="3527" y="3983"/>
                    <a:pt x="3482" y="3998"/>
                    <a:pt x="3437" y="3998"/>
                  </a:cubicBezTo>
                  <a:cubicBezTo>
                    <a:pt x="3401" y="3998"/>
                    <a:pt x="3365" y="3989"/>
                    <a:pt x="3334" y="3968"/>
                  </a:cubicBezTo>
                  <a:lnTo>
                    <a:pt x="2608" y="3587"/>
                  </a:lnTo>
                  <a:cubicBezTo>
                    <a:pt x="2536" y="3551"/>
                    <a:pt x="2453" y="3528"/>
                    <a:pt x="2369" y="3528"/>
                  </a:cubicBezTo>
                  <a:cubicBezTo>
                    <a:pt x="2298" y="3528"/>
                    <a:pt x="2227" y="3551"/>
                    <a:pt x="2155" y="3587"/>
                  </a:cubicBezTo>
                  <a:lnTo>
                    <a:pt x="1429" y="3968"/>
                  </a:lnTo>
                  <a:cubicBezTo>
                    <a:pt x="1398" y="3989"/>
                    <a:pt x="1362" y="3998"/>
                    <a:pt x="1326" y="3998"/>
                  </a:cubicBezTo>
                  <a:cubicBezTo>
                    <a:pt x="1281" y="3998"/>
                    <a:pt x="1236" y="3983"/>
                    <a:pt x="1203" y="3956"/>
                  </a:cubicBezTo>
                  <a:cubicBezTo>
                    <a:pt x="1131" y="3909"/>
                    <a:pt x="1095" y="3825"/>
                    <a:pt x="1119" y="3742"/>
                  </a:cubicBezTo>
                  <a:lnTo>
                    <a:pt x="1250" y="2932"/>
                  </a:lnTo>
                  <a:cubicBezTo>
                    <a:pt x="1286" y="2766"/>
                    <a:pt x="1226" y="2599"/>
                    <a:pt x="1107" y="2480"/>
                  </a:cubicBezTo>
                  <a:lnTo>
                    <a:pt x="512" y="1908"/>
                  </a:lnTo>
                  <a:cubicBezTo>
                    <a:pt x="453" y="1849"/>
                    <a:pt x="429" y="1766"/>
                    <a:pt x="453" y="1682"/>
                  </a:cubicBezTo>
                  <a:cubicBezTo>
                    <a:pt x="476" y="1611"/>
                    <a:pt x="548" y="1551"/>
                    <a:pt x="631" y="1539"/>
                  </a:cubicBezTo>
                  <a:lnTo>
                    <a:pt x="1441" y="1420"/>
                  </a:lnTo>
                  <a:cubicBezTo>
                    <a:pt x="1607" y="1396"/>
                    <a:pt x="1750" y="1289"/>
                    <a:pt x="1822" y="1146"/>
                  </a:cubicBezTo>
                  <a:lnTo>
                    <a:pt x="2191" y="396"/>
                  </a:lnTo>
                  <a:cubicBezTo>
                    <a:pt x="2233" y="325"/>
                    <a:pt x="2307" y="289"/>
                    <a:pt x="2381" y="289"/>
                  </a:cubicBezTo>
                  <a:close/>
                  <a:moveTo>
                    <a:pt x="2363" y="0"/>
                  </a:moveTo>
                  <a:cubicBezTo>
                    <a:pt x="2188" y="0"/>
                    <a:pt x="2012" y="93"/>
                    <a:pt x="1917" y="277"/>
                  </a:cubicBezTo>
                  <a:lnTo>
                    <a:pt x="1548" y="1015"/>
                  </a:lnTo>
                  <a:cubicBezTo>
                    <a:pt x="1524" y="1087"/>
                    <a:pt x="1465" y="1123"/>
                    <a:pt x="1393" y="1134"/>
                  </a:cubicBezTo>
                  <a:lnTo>
                    <a:pt x="572" y="1254"/>
                  </a:lnTo>
                  <a:cubicBezTo>
                    <a:pt x="167" y="1313"/>
                    <a:pt x="0" y="1825"/>
                    <a:pt x="298" y="2111"/>
                  </a:cubicBezTo>
                  <a:lnTo>
                    <a:pt x="893" y="2682"/>
                  </a:lnTo>
                  <a:cubicBezTo>
                    <a:pt x="941" y="2730"/>
                    <a:pt x="965" y="2801"/>
                    <a:pt x="953" y="2873"/>
                  </a:cubicBezTo>
                  <a:lnTo>
                    <a:pt x="822" y="3694"/>
                  </a:lnTo>
                  <a:cubicBezTo>
                    <a:pt x="762" y="3992"/>
                    <a:pt x="1000" y="4278"/>
                    <a:pt x="1310" y="4278"/>
                  </a:cubicBezTo>
                  <a:cubicBezTo>
                    <a:pt x="1393" y="4278"/>
                    <a:pt x="1476" y="4254"/>
                    <a:pt x="1548" y="4218"/>
                  </a:cubicBezTo>
                  <a:lnTo>
                    <a:pt x="2274" y="3837"/>
                  </a:lnTo>
                  <a:cubicBezTo>
                    <a:pt x="2310" y="3819"/>
                    <a:pt x="2346" y="3810"/>
                    <a:pt x="2380" y="3810"/>
                  </a:cubicBezTo>
                  <a:cubicBezTo>
                    <a:pt x="2414" y="3810"/>
                    <a:pt x="2447" y="3819"/>
                    <a:pt x="2477" y="3837"/>
                  </a:cubicBezTo>
                  <a:lnTo>
                    <a:pt x="3215" y="4218"/>
                  </a:lnTo>
                  <a:cubicBezTo>
                    <a:pt x="3281" y="4247"/>
                    <a:pt x="3348" y="4260"/>
                    <a:pt x="3414" y="4260"/>
                  </a:cubicBezTo>
                  <a:cubicBezTo>
                    <a:pt x="3702" y="4260"/>
                    <a:pt x="3956" y="4005"/>
                    <a:pt x="3917" y="3694"/>
                  </a:cubicBezTo>
                  <a:lnTo>
                    <a:pt x="3774" y="2873"/>
                  </a:lnTo>
                  <a:cubicBezTo>
                    <a:pt x="3762" y="2801"/>
                    <a:pt x="3786" y="2730"/>
                    <a:pt x="3834" y="2682"/>
                  </a:cubicBezTo>
                  <a:lnTo>
                    <a:pt x="4429" y="2111"/>
                  </a:lnTo>
                  <a:cubicBezTo>
                    <a:pt x="4727" y="1825"/>
                    <a:pt x="4560" y="1313"/>
                    <a:pt x="4155" y="1254"/>
                  </a:cubicBezTo>
                  <a:lnTo>
                    <a:pt x="3334" y="1134"/>
                  </a:lnTo>
                  <a:cubicBezTo>
                    <a:pt x="3262" y="1123"/>
                    <a:pt x="3203" y="1087"/>
                    <a:pt x="3179" y="1015"/>
                  </a:cubicBezTo>
                  <a:lnTo>
                    <a:pt x="2810" y="277"/>
                  </a:lnTo>
                  <a:cubicBezTo>
                    <a:pt x="2715" y="93"/>
                    <a:pt x="2539" y="0"/>
                    <a:pt x="2363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6147026" y="2398226"/>
              <a:ext cx="211594" cy="84974"/>
            </a:xfrm>
            <a:custGeom>
              <a:rect b="b" l="l" r="r" t="t"/>
              <a:pathLst>
                <a:path extrusionOk="0" h="3332" w="8297">
                  <a:moveTo>
                    <a:pt x="439" y="1"/>
                  </a:moveTo>
                  <a:cubicBezTo>
                    <a:pt x="216" y="1"/>
                    <a:pt x="12" y="180"/>
                    <a:pt x="12" y="441"/>
                  </a:cubicBezTo>
                  <a:lnTo>
                    <a:pt x="12" y="1227"/>
                  </a:lnTo>
                  <a:cubicBezTo>
                    <a:pt x="0" y="1525"/>
                    <a:pt x="143" y="1822"/>
                    <a:pt x="393" y="2001"/>
                  </a:cubicBezTo>
                  <a:cubicBezTo>
                    <a:pt x="1586" y="2888"/>
                    <a:pt x="2877" y="3332"/>
                    <a:pt x="4171" y="3332"/>
                  </a:cubicBezTo>
                  <a:cubicBezTo>
                    <a:pt x="5499" y="3332"/>
                    <a:pt x="6831" y="2864"/>
                    <a:pt x="8061" y="1929"/>
                  </a:cubicBezTo>
                  <a:cubicBezTo>
                    <a:pt x="8204" y="1810"/>
                    <a:pt x="8287" y="1644"/>
                    <a:pt x="8287" y="1453"/>
                  </a:cubicBezTo>
                  <a:lnTo>
                    <a:pt x="8287" y="453"/>
                  </a:lnTo>
                  <a:cubicBezTo>
                    <a:pt x="8296" y="201"/>
                    <a:pt x="8086" y="15"/>
                    <a:pt x="7858" y="15"/>
                  </a:cubicBezTo>
                  <a:cubicBezTo>
                    <a:pt x="7794" y="15"/>
                    <a:pt x="7730" y="29"/>
                    <a:pt x="7668" y="60"/>
                  </a:cubicBezTo>
                  <a:cubicBezTo>
                    <a:pt x="6924" y="439"/>
                    <a:pt x="5596" y="977"/>
                    <a:pt x="4021" y="977"/>
                  </a:cubicBezTo>
                  <a:cubicBezTo>
                    <a:pt x="2975" y="977"/>
                    <a:pt x="1820" y="740"/>
                    <a:pt x="655" y="60"/>
                  </a:cubicBezTo>
                  <a:cubicBezTo>
                    <a:pt x="585" y="19"/>
                    <a:pt x="511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6143379" y="2394758"/>
              <a:ext cx="218633" cy="92166"/>
            </a:xfrm>
            <a:custGeom>
              <a:rect b="b" l="l" r="r" t="t"/>
              <a:pathLst>
                <a:path extrusionOk="0" h="3614" w="8573">
                  <a:moveTo>
                    <a:pt x="573" y="282"/>
                  </a:moveTo>
                  <a:cubicBezTo>
                    <a:pt x="626" y="282"/>
                    <a:pt x="679" y="297"/>
                    <a:pt x="727" y="327"/>
                  </a:cubicBezTo>
                  <a:cubicBezTo>
                    <a:pt x="1909" y="1014"/>
                    <a:pt x="3087" y="1251"/>
                    <a:pt x="4152" y="1251"/>
                  </a:cubicBezTo>
                  <a:cubicBezTo>
                    <a:pt x="5800" y="1251"/>
                    <a:pt x="7176" y="682"/>
                    <a:pt x="7871" y="327"/>
                  </a:cubicBezTo>
                  <a:cubicBezTo>
                    <a:pt x="7907" y="306"/>
                    <a:pt x="7948" y="297"/>
                    <a:pt x="7990" y="297"/>
                  </a:cubicBezTo>
                  <a:cubicBezTo>
                    <a:pt x="8043" y="297"/>
                    <a:pt x="8098" y="312"/>
                    <a:pt x="8144" y="339"/>
                  </a:cubicBezTo>
                  <a:cubicBezTo>
                    <a:pt x="8228" y="399"/>
                    <a:pt x="8287" y="494"/>
                    <a:pt x="8287" y="589"/>
                  </a:cubicBezTo>
                  <a:lnTo>
                    <a:pt x="8287" y="1589"/>
                  </a:lnTo>
                  <a:cubicBezTo>
                    <a:pt x="8287" y="1732"/>
                    <a:pt x="8216" y="1863"/>
                    <a:pt x="8109" y="1946"/>
                  </a:cubicBezTo>
                  <a:cubicBezTo>
                    <a:pt x="6902" y="2869"/>
                    <a:pt x="5607" y="3331"/>
                    <a:pt x="4313" y="3331"/>
                  </a:cubicBezTo>
                  <a:cubicBezTo>
                    <a:pt x="3053" y="3331"/>
                    <a:pt x="1794" y="2893"/>
                    <a:pt x="620" y="2018"/>
                  </a:cubicBezTo>
                  <a:cubicBezTo>
                    <a:pt x="417" y="1863"/>
                    <a:pt x="286" y="1625"/>
                    <a:pt x="286" y="1363"/>
                  </a:cubicBezTo>
                  <a:lnTo>
                    <a:pt x="286" y="577"/>
                  </a:lnTo>
                  <a:lnTo>
                    <a:pt x="274" y="577"/>
                  </a:lnTo>
                  <a:cubicBezTo>
                    <a:pt x="274" y="470"/>
                    <a:pt x="334" y="375"/>
                    <a:pt x="429" y="327"/>
                  </a:cubicBezTo>
                  <a:cubicBezTo>
                    <a:pt x="471" y="297"/>
                    <a:pt x="521" y="282"/>
                    <a:pt x="573" y="282"/>
                  </a:cubicBezTo>
                  <a:close/>
                  <a:moveTo>
                    <a:pt x="582" y="1"/>
                  </a:moveTo>
                  <a:cubicBezTo>
                    <a:pt x="284" y="1"/>
                    <a:pt x="9" y="232"/>
                    <a:pt x="0" y="565"/>
                  </a:cubicBezTo>
                  <a:lnTo>
                    <a:pt x="0" y="1351"/>
                  </a:lnTo>
                  <a:cubicBezTo>
                    <a:pt x="0" y="1708"/>
                    <a:pt x="167" y="2042"/>
                    <a:pt x="453" y="2244"/>
                  </a:cubicBezTo>
                  <a:cubicBezTo>
                    <a:pt x="1679" y="3161"/>
                    <a:pt x="2989" y="3613"/>
                    <a:pt x="4311" y="3613"/>
                  </a:cubicBezTo>
                  <a:cubicBezTo>
                    <a:pt x="5668" y="3613"/>
                    <a:pt x="7013" y="3137"/>
                    <a:pt x="8275" y="2173"/>
                  </a:cubicBezTo>
                  <a:cubicBezTo>
                    <a:pt x="8454" y="2042"/>
                    <a:pt x="8561" y="1827"/>
                    <a:pt x="8561" y="1601"/>
                  </a:cubicBezTo>
                  <a:lnTo>
                    <a:pt x="8561" y="601"/>
                  </a:lnTo>
                  <a:cubicBezTo>
                    <a:pt x="8573" y="399"/>
                    <a:pt x="8466" y="208"/>
                    <a:pt x="8299" y="101"/>
                  </a:cubicBezTo>
                  <a:cubicBezTo>
                    <a:pt x="8204" y="44"/>
                    <a:pt x="8099" y="17"/>
                    <a:pt x="7997" y="17"/>
                  </a:cubicBezTo>
                  <a:cubicBezTo>
                    <a:pt x="7906" y="17"/>
                    <a:pt x="7818" y="38"/>
                    <a:pt x="7740" y="77"/>
                  </a:cubicBezTo>
                  <a:cubicBezTo>
                    <a:pt x="7066" y="417"/>
                    <a:pt x="5741" y="969"/>
                    <a:pt x="4156" y="969"/>
                  </a:cubicBezTo>
                  <a:cubicBezTo>
                    <a:pt x="3134" y="969"/>
                    <a:pt x="2004" y="740"/>
                    <a:pt x="870" y="77"/>
                  </a:cubicBezTo>
                  <a:cubicBezTo>
                    <a:pt x="777" y="25"/>
                    <a:pt x="678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6308253" y="2418067"/>
              <a:ext cx="52867" cy="29991"/>
            </a:xfrm>
            <a:custGeom>
              <a:rect b="b" l="l" r="r" t="t"/>
              <a:pathLst>
                <a:path extrusionOk="0" h="1176" w="2073">
                  <a:moveTo>
                    <a:pt x="1908" y="0"/>
                  </a:moveTo>
                  <a:cubicBezTo>
                    <a:pt x="1882" y="0"/>
                    <a:pt x="1856" y="7"/>
                    <a:pt x="1834" y="20"/>
                  </a:cubicBezTo>
                  <a:cubicBezTo>
                    <a:pt x="1310" y="389"/>
                    <a:pt x="751" y="675"/>
                    <a:pt x="155" y="901"/>
                  </a:cubicBezTo>
                  <a:cubicBezTo>
                    <a:pt x="1" y="949"/>
                    <a:pt x="48" y="1175"/>
                    <a:pt x="203" y="1175"/>
                  </a:cubicBezTo>
                  <a:cubicBezTo>
                    <a:pt x="215" y="1175"/>
                    <a:pt x="239" y="1163"/>
                    <a:pt x="251" y="1163"/>
                  </a:cubicBezTo>
                  <a:cubicBezTo>
                    <a:pt x="870" y="937"/>
                    <a:pt x="1453" y="628"/>
                    <a:pt x="1989" y="258"/>
                  </a:cubicBezTo>
                  <a:cubicBezTo>
                    <a:pt x="2048" y="211"/>
                    <a:pt x="2072" y="127"/>
                    <a:pt x="2025" y="56"/>
                  </a:cubicBezTo>
                  <a:cubicBezTo>
                    <a:pt x="1995" y="19"/>
                    <a:pt x="1951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6143634" y="2417812"/>
              <a:ext cx="49857" cy="27798"/>
            </a:xfrm>
            <a:custGeom>
              <a:rect b="b" l="l" r="r" t="t"/>
              <a:pathLst>
                <a:path extrusionOk="0" h="1090" w="1955">
                  <a:moveTo>
                    <a:pt x="240" y="0"/>
                  </a:moveTo>
                  <a:cubicBezTo>
                    <a:pt x="129" y="0"/>
                    <a:pt x="1" y="220"/>
                    <a:pt x="145" y="268"/>
                  </a:cubicBezTo>
                  <a:cubicBezTo>
                    <a:pt x="645" y="602"/>
                    <a:pt x="1181" y="876"/>
                    <a:pt x="1741" y="1078"/>
                  </a:cubicBezTo>
                  <a:cubicBezTo>
                    <a:pt x="1765" y="1090"/>
                    <a:pt x="1776" y="1090"/>
                    <a:pt x="1800" y="1090"/>
                  </a:cubicBezTo>
                  <a:cubicBezTo>
                    <a:pt x="1860" y="1090"/>
                    <a:pt x="1907" y="1054"/>
                    <a:pt x="1931" y="995"/>
                  </a:cubicBezTo>
                  <a:cubicBezTo>
                    <a:pt x="1955" y="923"/>
                    <a:pt x="1919" y="852"/>
                    <a:pt x="1848" y="816"/>
                  </a:cubicBezTo>
                  <a:cubicBezTo>
                    <a:pt x="1300" y="626"/>
                    <a:pt x="788" y="364"/>
                    <a:pt x="312" y="42"/>
                  </a:cubicBezTo>
                  <a:cubicBezTo>
                    <a:pt x="292" y="13"/>
                    <a:pt x="26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6372315" y="3053283"/>
              <a:ext cx="983223" cy="379477"/>
            </a:xfrm>
            <a:custGeom>
              <a:rect b="b" l="l" r="r" t="t"/>
              <a:pathLst>
                <a:path extrusionOk="0" h="14880" w="38554">
                  <a:moveTo>
                    <a:pt x="3816" y="1"/>
                  </a:moveTo>
                  <a:cubicBezTo>
                    <a:pt x="2585" y="1"/>
                    <a:pt x="4226" y="647"/>
                    <a:pt x="2072" y="2639"/>
                  </a:cubicBezTo>
                  <a:cubicBezTo>
                    <a:pt x="1" y="4556"/>
                    <a:pt x="12300" y="14641"/>
                    <a:pt x="12300" y="14641"/>
                  </a:cubicBezTo>
                  <a:lnTo>
                    <a:pt x="37803" y="14879"/>
                  </a:lnTo>
                  <a:lnTo>
                    <a:pt x="38553" y="5330"/>
                  </a:lnTo>
                  <a:lnTo>
                    <a:pt x="5430" y="115"/>
                  </a:lnTo>
                  <a:cubicBezTo>
                    <a:pt x="4631" y="43"/>
                    <a:pt x="4130" y="1"/>
                    <a:pt x="3816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6414828" y="3049458"/>
              <a:ext cx="944052" cy="386924"/>
            </a:xfrm>
            <a:custGeom>
              <a:rect b="b" l="l" r="r" t="t"/>
              <a:pathLst>
                <a:path extrusionOk="0" h="15172" w="37018">
                  <a:moveTo>
                    <a:pt x="2147" y="283"/>
                  </a:moveTo>
                  <a:cubicBezTo>
                    <a:pt x="2492" y="283"/>
                    <a:pt x="3059" y="335"/>
                    <a:pt x="3751" y="396"/>
                  </a:cubicBezTo>
                  <a:lnTo>
                    <a:pt x="36731" y="5599"/>
                  </a:lnTo>
                  <a:lnTo>
                    <a:pt x="36005" y="14886"/>
                  </a:lnTo>
                  <a:lnTo>
                    <a:pt x="10681" y="14648"/>
                  </a:lnTo>
                  <a:cubicBezTo>
                    <a:pt x="10002" y="14077"/>
                    <a:pt x="394" y="6099"/>
                    <a:pt x="310" y="3409"/>
                  </a:cubicBezTo>
                  <a:cubicBezTo>
                    <a:pt x="298" y="3218"/>
                    <a:pt x="358" y="3028"/>
                    <a:pt x="501" y="2897"/>
                  </a:cubicBezTo>
                  <a:cubicBezTo>
                    <a:pt x="1763" y="1718"/>
                    <a:pt x="1763" y="956"/>
                    <a:pt x="1763" y="563"/>
                  </a:cubicBezTo>
                  <a:cubicBezTo>
                    <a:pt x="1763" y="456"/>
                    <a:pt x="1763" y="361"/>
                    <a:pt x="1799" y="337"/>
                  </a:cubicBezTo>
                  <a:cubicBezTo>
                    <a:pt x="1836" y="299"/>
                    <a:pt x="1958" y="283"/>
                    <a:pt x="2147" y="283"/>
                  </a:cubicBezTo>
                  <a:close/>
                  <a:moveTo>
                    <a:pt x="2150" y="0"/>
                  </a:moveTo>
                  <a:cubicBezTo>
                    <a:pt x="1831" y="0"/>
                    <a:pt x="1691" y="39"/>
                    <a:pt x="1596" y="122"/>
                  </a:cubicBezTo>
                  <a:cubicBezTo>
                    <a:pt x="1489" y="242"/>
                    <a:pt x="1489" y="384"/>
                    <a:pt x="1489" y="563"/>
                  </a:cubicBezTo>
                  <a:cubicBezTo>
                    <a:pt x="1489" y="944"/>
                    <a:pt x="1489" y="1587"/>
                    <a:pt x="310" y="2682"/>
                  </a:cubicBezTo>
                  <a:cubicBezTo>
                    <a:pt x="108" y="2873"/>
                    <a:pt x="1" y="3147"/>
                    <a:pt x="24" y="3421"/>
                  </a:cubicBezTo>
                  <a:cubicBezTo>
                    <a:pt x="120" y="6326"/>
                    <a:pt x="10109" y="14541"/>
                    <a:pt x="10538" y="14898"/>
                  </a:cubicBezTo>
                  <a:cubicBezTo>
                    <a:pt x="10562" y="14910"/>
                    <a:pt x="10597" y="14922"/>
                    <a:pt x="10621" y="14922"/>
                  </a:cubicBezTo>
                  <a:lnTo>
                    <a:pt x="36136" y="15172"/>
                  </a:lnTo>
                  <a:cubicBezTo>
                    <a:pt x="36208" y="15172"/>
                    <a:pt x="36279" y="15112"/>
                    <a:pt x="36279" y="15041"/>
                  </a:cubicBezTo>
                  <a:lnTo>
                    <a:pt x="37017" y="5492"/>
                  </a:lnTo>
                  <a:cubicBezTo>
                    <a:pt x="37017" y="5421"/>
                    <a:pt x="36970" y="5361"/>
                    <a:pt x="36898" y="5337"/>
                  </a:cubicBezTo>
                  <a:lnTo>
                    <a:pt x="3775" y="111"/>
                  </a:lnTo>
                  <a:cubicBezTo>
                    <a:pt x="2965" y="39"/>
                    <a:pt x="246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7185156" y="3166438"/>
              <a:ext cx="189203" cy="262064"/>
            </a:xfrm>
            <a:custGeom>
              <a:rect b="b" l="l" r="r" t="t"/>
              <a:pathLst>
                <a:path extrusionOk="0" h="10276" w="7419">
                  <a:moveTo>
                    <a:pt x="1156" y="0"/>
                  </a:moveTo>
                  <a:lnTo>
                    <a:pt x="1" y="10228"/>
                  </a:lnTo>
                  <a:lnTo>
                    <a:pt x="6752" y="10275"/>
                  </a:lnTo>
                  <a:lnTo>
                    <a:pt x="7418" y="117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7181229" y="3162663"/>
              <a:ext cx="196777" cy="269485"/>
            </a:xfrm>
            <a:custGeom>
              <a:rect b="b" l="l" r="r" t="t"/>
              <a:pathLst>
                <a:path extrusionOk="0" h="10567" w="7716">
                  <a:moveTo>
                    <a:pt x="1441" y="315"/>
                  </a:moveTo>
                  <a:lnTo>
                    <a:pt x="7418" y="1446"/>
                  </a:lnTo>
                  <a:lnTo>
                    <a:pt x="6775" y="10281"/>
                  </a:lnTo>
                  <a:lnTo>
                    <a:pt x="310" y="10233"/>
                  </a:lnTo>
                  <a:lnTo>
                    <a:pt x="1441" y="315"/>
                  </a:lnTo>
                  <a:close/>
                  <a:moveTo>
                    <a:pt x="1315" y="1"/>
                  </a:moveTo>
                  <a:cubicBezTo>
                    <a:pt x="1286" y="1"/>
                    <a:pt x="1256" y="12"/>
                    <a:pt x="1238" y="29"/>
                  </a:cubicBezTo>
                  <a:cubicBezTo>
                    <a:pt x="1203" y="53"/>
                    <a:pt x="1179" y="89"/>
                    <a:pt x="1179" y="125"/>
                  </a:cubicBezTo>
                  <a:lnTo>
                    <a:pt x="12" y="10352"/>
                  </a:lnTo>
                  <a:cubicBezTo>
                    <a:pt x="0" y="10388"/>
                    <a:pt x="24" y="10435"/>
                    <a:pt x="48" y="10459"/>
                  </a:cubicBezTo>
                  <a:cubicBezTo>
                    <a:pt x="71" y="10495"/>
                    <a:pt x="107" y="10507"/>
                    <a:pt x="155" y="10507"/>
                  </a:cubicBezTo>
                  <a:lnTo>
                    <a:pt x="6906" y="10566"/>
                  </a:lnTo>
                  <a:cubicBezTo>
                    <a:pt x="6977" y="10566"/>
                    <a:pt x="7037" y="10507"/>
                    <a:pt x="7049" y="10435"/>
                  </a:cubicBezTo>
                  <a:lnTo>
                    <a:pt x="7703" y="1339"/>
                  </a:lnTo>
                  <a:cubicBezTo>
                    <a:pt x="7715" y="1268"/>
                    <a:pt x="7668" y="1196"/>
                    <a:pt x="7596" y="1184"/>
                  </a:cubicBezTo>
                  <a:lnTo>
                    <a:pt x="1345" y="5"/>
                  </a:lnTo>
                  <a:cubicBezTo>
                    <a:pt x="1336" y="2"/>
                    <a:pt x="1325" y="1"/>
                    <a:pt x="1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7185156" y="3168248"/>
              <a:ext cx="82934" cy="259029"/>
            </a:xfrm>
            <a:custGeom>
              <a:rect b="b" l="l" r="r" t="t"/>
              <a:pathLst>
                <a:path extrusionOk="0" h="10157" w="3252">
                  <a:moveTo>
                    <a:pt x="1120" y="1"/>
                  </a:moveTo>
                  <a:lnTo>
                    <a:pt x="1" y="10157"/>
                  </a:lnTo>
                  <a:lnTo>
                    <a:pt x="2180" y="10157"/>
                  </a:lnTo>
                  <a:lnTo>
                    <a:pt x="3251" y="42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7181229" y="3164806"/>
              <a:ext cx="90508" cy="266119"/>
            </a:xfrm>
            <a:custGeom>
              <a:rect b="b" l="l" r="r" t="t"/>
              <a:pathLst>
                <a:path extrusionOk="0" h="10435" w="3549">
                  <a:moveTo>
                    <a:pt x="1393" y="302"/>
                  </a:moveTo>
                  <a:lnTo>
                    <a:pt x="3239" y="672"/>
                  </a:lnTo>
                  <a:lnTo>
                    <a:pt x="2203" y="10149"/>
                  </a:lnTo>
                  <a:lnTo>
                    <a:pt x="310" y="10149"/>
                  </a:lnTo>
                  <a:lnTo>
                    <a:pt x="1393" y="302"/>
                  </a:lnTo>
                  <a:close/>
                  <a:moveTo>
                    <a:pt x="1269" y="0"/>
                  </a:moveTo>
                  <a:cubicBezTo>
                    <a:pt x="1243" y="0"/>
                    <a:pt x="1217" y="11"/>
                    <a:pt x="1191" y="29"/>
                  </a:cubicBezTo>
                  <a:cubicBezTo>
                    <a:pt x="1155" y="52"/>
                    <a:pt x="1143" y="88"/>
                    <a:pt x="1131" y="124"/>
                  </a:cubicBezTo>
                  <a:lnTo>
                    <a:pt x="12" y="10280"/>
                  </a:lnTo>
                  <a:cubicBezTo>
                    <a:pt x="0" y="10316"/>
                    <a:pt x="24" y="10351"/>
                    <a:pt x="48" y="10387"/>
                  </a:cubicBezTo>
                  <a:cubicBezTo>
                    <a:pt x="71" y="10411"/>
                    <a:pt x="107" y="10435"/>
                    <a:pt x="155" y="10435"/>
                  </a:cubicBezTo>
                  <a:lnTo>
                    <a:pt x="2334" y="10435"/>
                  </a:lnTo>
                  <a:cubicBezTo>
                    <a:pt x="2393" y="10435"/>
                    <a:pt x="2453" y="10375"/>
                    <a:pt x="2465" y="10304"/>
                  </a:cubicBezTo>
                  <a:lnTo>
                    <a:pt x="3548" y="576"/>
                  </a:lnTo>
                  <a:cubicBezTo>
                    <a:pt x="3548" y="505"/>
                    <a:pt x="3500" y="445"/>
                    <a:pt x="3429" y="433"/>
                  </a:cubicBezTo>
                  <a:lnTo>
                    <a:pt x="1298" y="5"/>
                  </a:lnTo>
                  <a:cubicBezTo>
                    <a:pt x="1288" y="2"/>
                    <a:pt x="1279" y="0"/>
                    <a:pt x="1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7210378" y="3208032"/>
              <a:ext cx="51643" cy="8824"/>
            </a:xfrm>
            <a:custGeom>
              <a:rect b="b" l="l" r="r" t="t"/>
              <a:pathLst>
                <a:path extrusionOk="0" h="346" w="2025">
                  <a:moveTo>
                    <a:pt x="0" y="0"/>
                  </a:moveTo>
                  <a:lnTo>
                    <a:pt x="2024" y="34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7204972" y="3204564"/>
              <a:ext cx="60976" cy="15939"/>
            </a:xfrm>
            <a:custGeom>
              <a:rect b="b" l="l" r="r" t="t"/>
              <a:pathLst>
                <a:path extrusionOk="0" h="625" w="2391">
                  <a:moveTo>
                    <a:pt x="196" y="0"/>
                  </a:moveTo>
                  <a:cubicBezTo>
                    <a:pt x="38" y="0"/>
                    <a:pt x="1" y="257"/>
                    <a:pt x="188" y="279"/>
                  </a:cubicBezTo>
                  <a:lnTo>
                    <a:pt x="2212" y="625"/>
                  </a:lnTo>
                  <a:lnTo>
                    <a:pt x="2236" y="625"/>
                  </a:lnTo>
                  <a:cubicBezTo>
                    <a:pt x="2379" y="589"/>
                    <a:pt x="2391" y="398"/>
                    <a:pt x="2260" y="339"/>
                  </a:cubicBezTo>
                  <a:lnTo>
                    <a:pt x="236" y="6"/>
                  </a:lnTo>
                  <a:cubicBezTo>
                    <a:pt x="222" y="2"/>
                    <a:pt x="20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7205507" y="3257227"/>
              <a:ext cx="51643" cy="8824"/>
            </a:xfrm>
            <a:custGeom>
              <a:rect b="b" l="l" r="r" t="t"/>
              <a:pathLst>
                <a:path extrusionOk="0" h="346" w="2025">
                  <a:moveTo>
                    <a:pt x="1" y="0"/>
                  </a:moveTo>
                  <a:lnTo>
                    <a:pt x="2025" y="34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7201554" y="3253835"/>
              <a:ext cx="59548" cy="15863"/>
            </a:xfrm>
            <a:custGeom>
              <a:rect b="b" l="l" r="r" t="t"/>
              <a:pathLst>
                <a:path extrusionOk="0" h="622" w="2335">
                  <a:moveTo>
                    <a:pt x="154" y="0"/>
                  </a:moveTo>
                  <a:cubicBezTo>
                    <a:pt x="82" y="0"/>
                    <a:pt x="23" y="47"/>
                    <a:pt x="13" y="121"/>
                  </a:cubicBezTo>
                  <a:cubicBezTo>
                    <a:pt x="1" y="193"/>
                    <a:pt x="60" y="264"/>
                    <a:pt x="132" y="288"/>
                  </a:cubicBezTo>
                  <a:lnTo>
                    <a:pt x="2156" y="621"/>
                  </a:lnTo>
                  <a:lnTo>
                    <a:pt x="2180" y="621"/>
                  </a:lnTo>
                  <a:cubicBezTo>
                    <a:pt x="2322" y="586"/>
                    <a:pt x="2334" y="395"/>
                    <a:pt x="2203" y="348"/>
                  </a:cubicBezTo>
                  <a:lnTo>
                    <a:pt x="179" y="2"/>
                  </a:lnTo>
                  <a:cubicBezTo>
                    <a:pt x="171" y="1"/>
                    <a:pt x="162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7200942" y="3304891"/>
              <a:ext cx="51643" cy="8824"/>
            </a:xfrm>
            <a:custGeom>
              <a:rect b="b" l="l" r="r" t="t"/>
              <a:pathLst>
                <a:path extrusionOk="0" h="346" w="2025">
                  <a:moveTo>
                    <a:pt x="1" y="1"/>
                  </a:moveTo>
                  <a:lnTo>
                    <a:pt x="2025" y="34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7197321" y="3301550"/>
              <a:ext cx="59217" cy="15812"/>
            </a:xfrm>
            <a:custGeom>
              <a:rect b="b" l="l" r="r" t="t"/>
              <a:pathLst>
                <a:path extrusionOk="0" h="620" w="2322">
                  <a:moveTo>
                    <a:pt x="167" y="1"/>
                  </a:moveTo>
                  <a:cubicBezTo>
                    <a:pt x="24" y="12"/>
                    <a:pt x="0" y="203"/>
                    <a:pt x="119" y="274"/>
                  </a:cubicBezTo>
                  <a:lnTo>
                    <a:pt x="2143" y="608"/>
                  </a:lnTo>
                  <a:lnTo>
                    <a:pt x="2167" y="608"/>
                  </a:lnTo>
                  <a:lnTo>
                    <a:pt x="2167" y="620"/>
                  </a:lnTo>
                  <a:cubicBezTo>
                    <a:pt x="2310" y="584"/>
                    <a:pt x="2322" y="393"/>
                    <a:pt x="2191" y="3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7195791" y="3351662"/>
              <a:ext cx="51643" cy="8518"/>
            </a:xfrm>
            <a:custGeom>
              <a:rect b="b" l="l" r="r" t="t"/>
              <a:pathLst>
                <a:path extrusionOk="0" h="334" w="2025">
                  <a:moveTo>
                    <a:pt x="1" y="0"/>
                  </a:moveTo>
                  <a:lnTo>
                    <a:pt x="2025" y="333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7190869" y="3347709"/>
              <a:ext cx="60517" cy="16424"/>
            </a:xfrm>
            <a:custGeom>
              <a:rect b="b" l="l" r="r" t="t"/>
              <a:pathLst>
                <a:path extrusionOk="0" h="644" w="2373">
                  <a:moveTo>
                    <a:pt x="172" y="1"/>
                  </a:moveTo>
                  <a:cubicBezTo>
                    <a:pt x="44" y="1"/>
                    <a:pt x="0" y="299"/>
                    <a:pt x="154" y="299"/>
                  </a:cubicBezTo>
                  <a:cubicBezTo>
                    <a:pt x="159" y="299"/>
                    <a:pt x="164" y="299"/>
                    <a:pt x="170" y="298"/>
                  </a:cubicBezTo>
                  <a:lnTo>
                    <a:pt x="2194" y="631"/>
                  </a:lnTo>
                  <a:lnTo>
                    <a:pt x="2218" y="631"/>
                  </a:lnTo>
                  <a:lnTo>
                    <a:pt x="2206" y="643"/>
                  </a:lnTo>
                  <a:cubicBezTo>
                    <a:pt x="2349" y="608"/>
                    <a:pt x="2372" y="417"/>
                    <a:pt x="2241" y="358"/>
                  </a:cubicBezTo>
                  <a:lnTo>
                    <a:pt x="217" y="12"/>
                  </a:lnTo>
                  <a:cubicBezTo>
                    <a:pt x="201" y="4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7191226" y="3395068"/>
              <a:ext cx="51949" cy="8824"/>
            </a:xfrm>
            <a:custGeom>
              <a:rect b="b" l="l" r="r" t="t"/>
              <a:pathLst>
                <a:path extrusionOk="0" h="346" w="2037">
                  <a:moveTo>
                    <a:pt x="1" y="1"/>
                  </a:moveTo>
                  <a:lnTo>
                    <a:pt x="2037" y="34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7185845" y="3391599"/>
              <a:ext cx="60976" cy="15684"/>
            </a:xfrm>
            <a:custGeom>
              <a:rect b="b" l="l" r="r" t="t"/>
              <a:pathLst>
                <a:path extrusionOk="0" h="615" w="2391">
                  <a:moveTo>
                    <a:pt x="196" y="1"/>
                  </a:moveTo>
                  <a:cubicBezTo>
                    <a:pt x="38" y="1"/>
                    <a:pt x="1" y="258"/>
                    <a:pt x="188" y="280"/>
                  </a:cubicBezTo>
                  <a:lnTo>
                    <a:pt x="2212" y="613"/>
                  </a:lnTo>
                  <a:lnTo>
                    <a:pt x="2236" y="613"/>
                  </a:lnTo>
                  <a:cubicBezTo>
                    <a:pt x="2242" y="614"/>
                    <a:pt x="2248" y="614"/>
                    <a:pt x="2254" y="614"/>
                  </a:cubicBezTo>
                  <a:cubicBezTo>
                    <a:pt x="2317" y="614"/>
                    <a:pt x="2368" y="560"/>
                    <a:pt x="2379" y="506"/>
                  </a:cubicBezTo>
                  <a:cubicBezTo>
                    <a:pt x="2391" y="422"/>
                    <a:pt x="2331" y="351"/>
                    <a:pt x="2260" y="339"/>
                  </a:cubicBezTo>
                  <a:lnTo>
                    <a:pt x="236" y="6"/>
                  </a:lnTo>
                  <a:cubicBezTo>
                    <a:pt x="222" y="2"/>
                    <a:pt x="20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7336080" y="2943265"/>
              <a:ext cx="320974" cy="518925"/>
            </a:xfrm>
            <a:custGeom>
              <a:rect b="b" l="l" r="r" t="t"/>
              <a:pathLst>
                <a:path extrusionOk="0" h="20348" w="12586">
                  <a:moveTo>
                    <a:pt x="12585" y="0"/>
                  </a:moveTo>
                  <a:lnTo>
                    <a:pt x="12133" y="5441"/>
                  </a:lnTo>
                  <a:lnTo>
                    <a:pt x="5048" y="4858"/>
                  </a:lnTo>
                  <a:lnTo>
                    <a:pt x="2286" y="9263"/>
                  </a:lnTo>
                  <a:lnTo>
                    <a:pt x="857" y="9156"/>
                  </a:lnTo>
                  <a:lnTo>
                    <a:pt x="0" y="19443"/>
                  </a:lnTo>
                  <a:lnTo>
                    <a:pt x="10894" y="20348"/>
                  </a:lnTo>
                  <a:lnTo>
                    <a:pt x="125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7464205" y="2808612"/>
              <a:ext cx="203459" cy="273438"/>
            </a:xfrm>
            <a:custGeom>
              <a:rect b="b" l="l" r="r" t="t"/>
              <a:pathLst>
                <a:path extrusionOk="0" h="10722" w="7978">
                  <a:moveTo>
                    <a:pt x="5407" y="0"/>
                  </a:moveTo>
                  <a:cubicBezTo>
                    <a:pt x="2856" y="0"/>
                    <a:pt x="680" y="1955"/>
                    <a:pt x="465" y="4542"/>
                  </a:cubicBezTo>
                  <a:lnTo>
                    <a:pt x="1" y="10126"/>
                  </a:lnTo>
                  <a:lnTo>
                    <a:pt x="24" y="10126"/>
                  </a:lnTo>
                  <a:lnTo>
                    <a:pt x="7109" y="10721"/>
                  </a:lnTo>
                  <a:lnTo>
                    <a:pt x="7561" y="5280"/>
                  </a:lnTo>
                  <a:lnTo>
                    <a:pt x="7978" y="196"/>
                  </a:lnTo>
                  <a:lnTo>
                    <a:pt x="5823" y="18"/>
                  </a:lnTo>
                  <a:cubicBezTo>
                    <a:pt x="5683" y="6"/>
                    <a:pt x="5545" y="0"/>
                    <a:pt x="5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7403483" y="3262302"/>
              <a:ext cx="149955" cy="127283"/>
            </a:xfrm>
            <a:custGeom>
              <a:rect b="b" l="l" r="r" t="t"/>
              <a:pathLst>
                <a:path extrusionOk="0" h="4991" w="5880">
                  <a:moveTo>
                    <a:pt x="2614" y="1"/>
                  </a:moveTo>
                  <a:cubicBezTo>
                    <a:pt x="1407" y="1"/>
                    <a:pt x="234" y="872"/>
                    <a:pt x="119" y="2290"/>
                  </a:cubicBezTo>
                  <a:cubicBezTo>
                    <a:pt x="0" y="3671"/>
                    <a:pt x="1024" y="4873"/>
                    <a:pt x="2394" y="4980"/>
                  </a:cubicBezTo>
                  <a:cubicBezTo>
                    <a:pt x="2471" y="4987"/>
                    <a:pt x="2548" y="4990"/>
                    <a:pt x="2624" y="4990"/>
                  </a:cubicBezTo>
                  <a:cubicBezTo>
                    <a:pt x="4698" y="4990"/>
                    <a:pt x="5880" y="2527"/>
                    <a:pt x="4501" y="885"/>
                  </a:cubicBezTo>
                  <a:cubicBezTo>
                    <a:pt x="3983" y="276"/>
                    <a:pt x="3293" y="1"/>
                    <a:pt x="2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7312694" y="2804965"/>
              <a:ext cx="359228" cy="660872"/>
            </a:xfrm>
            <a:custGeom>
              <a:rect b="b" l="l" r="r" t="t"/>
              <a:pathLst>
                <a:path extrusionOk="0" h="25914" w="14086">
                  <a:moveTo>
                    <a:pt x="11352" y="284"/>
                  </a:moveTo>
                  <a:cubicBezTo>
                    <a:pt x="11441" y="284"/>
                    <a:pt x="11531" y="287"/>
                    <a:pt x="11621" y="292"/>
                  </a:cubicBezTo>
                  <a:lnTo>
                    <a:pt x="10764" y="10531"/>
                  </a:lnTo>
                  <a:lnTo>
                    <a:pt x="6108" y="10150"/>
                  </a:lnTo>
                  <a:lnTo>
                    <a:pt x="6561" y="4697"/>
                  </a:lnTo>
                  <a:cubicBezTo>
                    <a:pt x="6768" y="2191"/>
                    <a:pt x="8861" y="284"/>
                    <a:pt x="11352" y="284"/>
                  </a:cubicBezTo>
                  <a:close/>
                  <a:moveTo>
                    <a:pt x="3797" y="7229"/>
                  </a:moveTo>
                  <a:cubicBezTo>
                    <a:pt x="4259" y="7229"/>
                    <a:pt x="4700" y="7493"/>
                    <a:pt x="4906" y="7947"/>
                  </a:cubicBezTo>
                  <a:cubicBezTo>
                    <a:pt x="5144" y="8566"/>
                    <a:pt x="5311" y="9209"/>
                    <a:pt x="5394" y="9876"/>
                  </a:cubicBezTo>
                  <a:cubicBezTo>
                    <a:pt x="5442" y="10210"/>
                    <a:pt x="5454" y="10543"/>
                    <a:pt x="5430" y="10876"/>
                  </a:cubicBezTo>
                  <a:lnTo>
                    <a:pt x="5073" y="11460"/>
                  </a:lnTo>
                  <a:cubicBezTo>
                    <a:pt x="5025" y="11448"/>
                    <a:pt x="4977" y="11436"/>
                    <a:pt x="4930" y="11412"/>
                  </a:cubicBezTo>
                  <a:cubicBezTo>
                    <a:pt x="4715" y="11210"/>
                    <a:pt x="4465" y="11031"/>
                    <a:pt x="4191" y="10900"/>
                  </a:cubicBezTo>
                  <a:cubicBezTo>
                    <a:pt x="4096" y="10805"/>
                    <a:pt x="3989" y="10710"/>
                    <a:pt x="3882" y="10591"/>
                  </a:cubicBezTo>
                  <a:cubicBezTo>
                    <a:pt x="3418" y="10114"/>
                    <a:pt x="3025" y="9579"/>
                    <a:pt x="2691" y="8995"/>
                  </a:cubicBezTo>
                  <a:cubicBezTo>
                    <a:pt x="2394" y="8388"/>
                    <a:pt x="2644" y="7638"/>
                    <a:pt x="3263" y="7352"/>
                  </a:cubicBezTo>
                  <a:cubicBezTo>
                    <a:pt x="3436" y="7269"/>
                    <a:pt x="3618" y="7229"/>
                    <a:pt x="3797" y="7229"/>
                  </a:cubicBezTo>
                  <a:close/>
                  <a:moveTo>
                    <a:pt x="1538" y="10376"/>
                  </a:moveTo>
                  <a:cubicBezTo>
                    <a:pt x="1546" y="10376"/>
                    <a:pt x="1553" y="10376"/>
                    <a:pt x="1560" y="10376"/>
                  </a:cubicBezTo>
                  <a:lnTo>
                    <a:pt x="1667" y="10376"/>
                  </a:lnTo>
                  <a:cubicBezTo>
                    <a:pt x="2167" y="10412"/>
                    <a:pt x="3251" y="10745"/>
                    <a:pt x="4013" y="11114"/>
                  </a:cubicBezTo>
                  <a:cubicBezTo>
                    <a:pt x="4239" y="11341"/>
                    <a:pt x="4489" y="11519"/>
                    <a:pt x="4775" y="11650"/>
                  </a:cubicBezTo>
                  <a:cubicBezTo>
                    <a:pt x="4811" y="11698"/>
                    <a:pt x="4834" y="11745"/>
                    <a:pt x="4846" y="11805"/>
                  </a:cubicBezTo>
                  <a:lnTo>
                    <a:pt x="4632" y="12150"/>
                  </a:lnTo>
                  <a:cubicBezTo>
                    <a:pt x="4263" y="12365"/>
                    <a:pt x="3858" y="12519"/>
                    <a:pt x="3453" y="12591"/>
                  </a:cubicBezTo>
                  <a:cubicBezTo>
                    <a:pt x="2840" y="12736"/>
                    <a:pt x="2216" y="12818"/>
                    <a:pt x="1591" y="12818"/>
                  </a:cubicBezTo>
                  <a:cubicBezTo>
                    <a:pt x="1549" y="12818"/>
                    <a:pt x="1507" y="12818"/>
                    <a:pt x="1465" y="12817"/>
                  </a:cubicBezTo>
                  <a:cubicBezTo>
                    <a:pt x="798" y="12781"/>
                    <a:pt x="298" y="12210"/>
                    <a:pt x="322" y="11555"/>
                  </a:cubicBezTo>
                  <a:cubicBezTo>
                    <a:pt x="357" y="10896"/>
                    <a:pt x="893" y="10376"/>
                    <a:pt x="1538" y="10376"/>
                  </a:cubicBezTo>
                  <a:close/>
                  <a:moveTo>
                    <a:pt x="6037" y="10424"/>
                  </a:moveTo>
                  <a:lnTo>
                    <a:pt x="9168" y="10686"/>
                  </a:lnTo>
                  <a:lnTo>
                    <a:pt x="10728" y="10817"/>
                  </a:lnTo>
                  <a:lnTo>
                    <a:pt x="9514" y="25438"/>
                  </a:lnTo>
                  <a:lnTo>
                    <a:pt x="1072" y="24735"/>
                  </a:lnTo>
                  <a:lnTo>
                    <a:pt x="1905" y="14722"/>
                  </a:lnTo>
                  <a:lnTo>
                    <a:pt x="3275" y="14841"/>
                  </a:lnTo>
                  <a:lnTo>
                    <a:pt x="4382" y="13067"/>
                  </a:lnTo>
                  <a:lnTo>
                    <a:pt x="6466" y="15377"/>
                  </a:lnTo>
                  <a:cubicBezTo>
                    <a:pt x="6489" y="15413"/>
                    <a:pt x="6537" y="15424"/>
                    <a:pt x="6573" y="15424"/>
                  </a:cubicBezTo>
                  <a:cubicBezTo>
                    <a:pt x="6608" y="15424"/>
                    <a:pt x="6644" y="15413"/>
                    <a:pt x="6668" y="15389"/>
                  </a:cubicBezTo>
                  <a:cubicBezTo>
                    <a:pt x="6727" y="15329"/>
                    <a:pt x="6727" y="15246"/>
                    <a:pt x="6680" y="15186"/>
                  </a:cubicBezTo>
                  <a:lnTo>
                    <a:pt x="4537" y="12829"/>
                  </a:lnTo>
                  <a:lnTo>
                    <a:pt x="4834" y="12353"/>
                  </a:lnTo>
                  <a:cubicBezTo>
                    <a:pt x="4965" y="12269"/>
                    <a:pt x="5061" y="12138"/>
                    <a:pt x="5120" y="11995"/>
                  </a:cubicBezTo>
                  <a:lnTo>
                    <a:pt x="7192" y="14293"/>
                  </a:lnTo>
                  <a:cubicBezTo>
                    <a:pt x="7216" y="14329"/>
                    <a:pt x="7251" y="14341"/>
                    <a:pt x="7287" y="14341"/>
                  </a:cubicBezTo>
                  <a:cubicBezTo>
                    <a:pt x="7406" y="14329"/>
                    <a:pt x="7466" y="14198"/>
                    <a:pt x="7394" y="14115"/>
                  </a:cubicBezTo>
                  <a:lnTo>
                    <a:pt x="5251" y="11734"/>
                  </a:lnTo>
                  <a:cubicBezTo>
                    <a:pt x="5287" y="11722"/>
                    <a:pt x="5311" y="11710"/>
                    <a:pt x="5334" y="11698"/>
                  </a:cubicBezTo>
                  <a:cubicBezTo>
                    <a:pt x="5537" y="11603"/>
                    <a:pt x="5668" y="11364"/>
                    <a:pt x="5704" y="10972"/>
                  </a:cubicBezTo>
                  <a:lnTo>
                    <a:pt x="5835" y="10769"/>
                  </a:lnTo>
                  <a:lnTo>
                    <a:pt x="8037" y="13222"/>
                  </a:lnTo>
                  <a:cubicBezTo>
                    <a:pt x="8073" y="13246"/>
                    <a:pt x="8109" y="13269"/>
                    <a:pt x="8144" y="13269"/>
                  </a:cubicBezTo>
                  <a:cubicBezTo>
                    <a:pt x="8180" y="13269"/>
                    <a:pt x="8216" y="13258"/>
                    <a:pt x="8240" y="13234"/>
                  </a:cubicBezTo>
                  <a:cubicBezTo>
                    <a:pt x="8299" y="13174"/>
                    <a:pt x="8299" y="13091"/>
                    <a:pt x="8251" y="13031"/>
                  </a:cubicBezTo>
                  <a:lnTo>
                    <a:pt x="6013" y="10555"/>
                  </a:lnTo>
                  <a:cubicBezTo>
                    <a:pt x="6013" y="10543"/>
                    <a:pt x="5989" y="10531"/>
                    <a:pt x="5977" y="10531"/>
                  </a:cubicBezTo>
                  <a:lnTo>
                    <a:pt x="6037" y="10424"/>
                  </a:lnTo>
                  <a:close/>
                  <a:moveTo>
                    <a:pt x="11358" y="1"/>
                  </a:moveTo>
                  <a:cubicBezTo>
                    <a:pt x="8737" y="1"/>
                    <a:pt x="6501" y="2004"/>
                    <a:pt x="6275" y="4673"/>
                  </a:cubicBezTo>
                  <a:lnTo>
                    <a:pt x="5811" y="10257"/>
                  </a:lnTo>
                  <a:lnTo>
                    <a:pt x="5811" y="10269"/>
                  </a:lnTo>
                  <a:lnTo>
                    <a:pt x="5715" y="10424"/>
                  </a:lnTo>
                  <a:cubicBezTo>
                    <a:pt x="5715" y="10245"/>
                    <a:pt x="5692" y="10055"/>
                    <a:pt x="5668" y="9852"/>
                  </a:cubicBezTo>
                  <a:cubicBezTo>
                    <a:pt x="5584" y="9150"/>
                    <a:pt x="5406" y="8471"/>
                    <a:pt x="5156" y="7828"/>
                  </a:cubicBezTo>
                  <a:cubicBezTo>
                    <a:pt x="4905" y="7257"/>
                    <a:pt x="4351" y="6918"/>
                    <a:pt x="3770" y="6918"/>
                  </a:cubicBezTo>
                  <a:cubicBezTo>
                    <a:pt x="3552" y="6918"/>
                    <a:pt x="3331" y="6966"/>
                    <a:pt x="3120" y="7066"/>
                  </a:cubicBezTo>
                  <a:cubicBezTo>
                    <a:pt x="2358" y="7435"/>
                    <a:pt x="2036" y="8364"/>
                    <a:pt x="2429" y="9114"/>
                  </a:cubicBezTo>
                  <a:cubicBezTo>
                    <a:pt x="2715" y="9650"/>
                    <a:pt x="3072" y="10138"/>
                    <a:pt x="3477" y="10591"/>
                  </a:cubicBezTo>
                  <a:cubicBezTo>
                    <a:pt x="2906" y="10352"/>
                    <a:pt x="2310" y="10186"/>
                    <a:pt x="1691" y="10102"/>
                  </a:cubicBezTo>
                  <a:cubicBezTo>
                    <a:pt x="1648" y="10099"/>
                    <a:pt x="1605" y="10097"/>
                    <a:pt x="1562" y="10097"/>
                  </a:cubicBezTo>
                  <a:cubicBezTo>
                    <a:pt x="795" y="10097"/>
                    <a:pt x="140" y="10693"/>
                    <a:pt x="72" y="11472"/>
                  </a:cubicBezTo>
                  <a:cubicBezTo>
                    <a:pt x="0" y="12305"/>
                    <a:pt x="620" y="13031"/>
                    <a:pt x="1441" y="13103"/>
                  </a:cubicBezTo>
                  <a:lnTo>
                    <a:pt x="1632" y="13103"/>
                  </a:lnTo>
                  <a:cubicBezTo>
                    <a:pt x="2275" y="13091"/>
                    <a:pt x="2894" y="13008"/>
                    <a:pt x="3513" y="12865"/>
                  </a:cubicBezTo>
                  <a:cubicBezTo>
                    <a:pt x="3799" y="12805"/>
                    <a:pt x="4072" y="12722"/>
                    <a:pt x="4334" y="12615"/>
                  </a:cubicBezTo>
                  <a:lnTo>
                    <a:pt x="4334" y="12615"/>
                  </a:lnTo>
                  <a:lnTo>
                    <a:pt x="4299" y="12674"/>
                  </a:lnTo>
                  <a:cubicBezTo>
                    <a:pt x="4287" y="12674"/>
                    <a:pt x="4263" y="12686"/>
                    <a:pt x="4251" y="12698"/>
                  </a:cubicBezTo>
                  <a:cubicBezTo>
                    <a:pt x="4215" y="12734"/>
                    <a:pt x="4203" y="12769"/>
                    <a:pt x="4203" y="12817"/>
                  </a:cubicBezTo>
                  <a:lnTo>
                    <a:pt x="3132" y="14543"/>
                  </a:lnTo>
                  <a:lnTo>
                    <a:pt x="1655" y="14412"/>
                  </a:lnTo>
                  <a:lnTo>
                    <a:pt x="774" y="24985"/>
                  </a:lnTo>
                  <a:lnTo>
                    <a:pt x="11931" y="25914"/>
                  </a:lnTo>
                  <a:lnTo>
                    <a:pt x="13169" y="11007"/>
                  </a:lnTo>
                  <a:lnTo>
                    <a:pt x="14086" y="208"/>
                  </a:lnTo>
                  <a:lnTo>
                    <a:pt x="11966" y="30"/>
                  </a:lnTo>
                  <a:lnTo>
                    <a:pt x="11776" y="18"/>
                  </a:lnTo>
                  <a:cubicBezTo>
                    <a:pt x="11636" y="6"/>
                    <a:pt x="11496" y="1"/>
                    <a:pt x="1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7398026" y="3258655"/>
              <a:ext cx="140901" cy="134628"/>
            </a:xfrm>
            <a:custGeom>
              <a:rect b="b" l="l" r="r" t="t"/>
              <a:pathLst>
                <a:path extrusionOk="0" h="5279" w="5525">
                  <a:moveTo>
                    <a:pt x="3012" y="290"/>
                  </a:moveTo>
                  <a:cubicBezTo>
                    <a:pt x="4298" y="397"/>
                    <a:pt x="5263" y="1540"/>
                    <a:pt x="5156" y="2837"/>
                  </a:cubicBezTo>
                  <a:cubicBezTo>
                    <a:pt x="5054" y="4068"/>
                    <a:pt x="4020" y="4989"/>
                    <a:pt x="2817" y="4989"/>
                  </a:cubicBezTo>
                  <a:cubicBezTo>
                    <a:pt x="2751" y="4989"/>
                    <a:pt x="2686" y="4986"/>
                    <a:pt x="2619" y="4981"/>
                  </a:cubicBezTo>
                  <a:cubicBezTo>
                    <a:pt x="1322" y="4873"/>
                    <a:pt x="357" y="3742"/>
                    <a:pt x="464" y="2445"/>
                  </a:cubicBezTo>
                  <a:cubicBezTo>
                    <a:pt x="572" y="1230"/>
                    <a:pt x="1584" y="290"/>
                    <a:pt x="2810" y="290"/>
                  </a:cubicBezTo>
                  <a:close/>
                  <a:moveTo>
                    <a:pt x="2746" y="1"/>
                  </a:moveTo>
                  <a:cubicBezTo>
                    <a:pt x="1397" y="1"/>
                    <a:pt x="243" y="1039"/>
                    <a:pt x="131" y="2421"/>
                  </a:cubicBezTo>
                  <a:cubicBezTo>
                    <a:pt x="0" y="3897"/>
                    <a:pt x="1119" y="5183"/>
                    <a:pt x="2596" y="5266"/>
                  </a:cubicBezTo>
                  <a:cubicBezTo>
                    <a:pt x="2667" y="5278"/>
                    <a:pt x="2739" y="5278"/>
                    <a:pt x="2810" y="5278"/>
                  </a:cubicBezTo>
                  <a:cubicBezTo>
                    <a:pt x="2817" y="5278"/>
                    <a:pt x="2825" y="5278"/>
                    <a:pt x="2832" y="5278"/>
                  </a:cubicBezTo>
                  <a:cubicBezTo>
                    <a:pt x="4239" y="5278"/>
                    <a:pt x="5406" y="4164"/>
                    <a:pt x="5465" y="2754"/>
                  </a:cubicBezTo>
                  <a:cubicBezTo>
                    <a:pt x="5525" y="1337"/>
                    <a:pt x="4441" y="123"/>
                    <a:pt x="3024" y="16"/>
                  </a:cubicBezTo>
                  <a:cubicBezTo>
                    <a:pt x="2931" y="6"/>
                    <a:pt x="2838" y="1"/>
                    <a:pt x="2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6556316" y="3958928"/>
              <a:ext cx="395365" cy="292131"/>
            </a:xfrm>
            <a:custGeom>
              <a:rect b="b" l="l" r="r" t="t"/>
              <a:pathLst>
                <a:path extrusionOk="0" h="11455" w="15503">
                  <a:moveTo>
                    <a:pt x="10312" y="1"/>
                  </a:moveTo>
                  <a:lnTo>
                    <a:pt x="1" y="548"/>
                  </a:lnTo>
                  <a:lnTo>
                    <a:pt x="572" y="11454"/>
                  </a:lnTo>
                  <a:lnTo>
                    <a:pt x="15503" y="10657"/>
                  </a:lnTo>
                  <a:lnTo>
                    <a:pt x="15134" y="3572"/>
                  </a:lnTo>
                  <a:lnTo>
                    <a:pt x="10383" y="1417"/>
                  </a:lnTo>
                  <a:lnTo>
                    <a:pt x="10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6942245" y="4041658"/>
              <a:ext cx="278768" cy="189356"/>
            </a:xfrm>
            <a:custGeom>
              <a:rect b="b" l="l" r="r" t="t"/>
              <a:pathLst>
                <a:path extrusionOk="0" h="7425" w="10931">
                  <a:moveTo>
                    <a:pt x="5861" y="0"/>
                  </a:moveTo>
                  <a:cubicBezTo>
                    <a:pt x="5773" y="0"/>
                    <a:pt x="5685" y="2"/>
                    <a:pt x="5597" y="7"/>
                  </a:cubicBezTo>
                  <a:lnTo>
                    <a:pt x="1" y="305"/>
                  </a:lnTo>
                  <a:lnTo>
                    <a:pt x="1" y="328"/>
                  </a:lnTo>
                  <a:lnTo>
                    <a:pt x="370" y="7425"/>
                  </a:lnTo>
                  <a:lnTo>
                    <a:pt x="10931" y="6865"/>
                  </a:lnTo>
                  <a:lnTo>
                    <a:pt x="10812" y="4698"/>
                  </a:lnTo>
                  <a:cubicBezTo>
                    <a:pt x="10673" y="2048"/>
                    <a:pt x="8484" y="0"/>
                    <a:pt x="58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6621015" y="4026229"/>
              <a:ext cx="149496" cy="127283"/>
            </a:xfrm>
            <a:custGeom>
              <a:rect b="b" l="l" r="r" t="t"/>
              <a:pathLst>
                <a:path extrusionOk="0" h="4991" w="5862">
                  <a:moveTo>
                    <a:pt x="2574" y="1"/>
                  </a:moveTo>
                  <a:cubicBezTo>
                    <a:pt x="2526" y="1"/>
                    <a:pt x="2478" y="2"/>
                    <a:pt x="2429" y="5"/>
                  </a:cubicBezTo>
                  <a:cubicBezTo>
                    <a:pt x="1048" y="76"/>
                    <a:pt x="0" y="1243"/>
                    <a:pt x="71" y="2624"/>
                  </a:cubicBezTo>
                  <a:cubicBezTo>
                    <a:pt x="149" y="4072"/>
                    <a:pt x="1347" y="4991"/>
                    <a:pt x="2583" y="4991"/>
                  </a:cubicBezTo>
                  <a:cubicBezTo>
                    <a:pt x="3237" y="4991"/>
                    <a:pt x="3902" y="4733"/>
                    <a:pt x="4417" y="4160"/>
                  </a:cubicBezTo>
                  <a:cubicBezTo>
                    <a:pt x="5861" y="2542"/>
                    <a:pt x="4697" y="1"/>
                    <a:pt x="2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6552694" y="3904812"/>
              <a:ext cx="671965" cy="349894"/>
            </a:xfrm>
            <a:custGeom>
              <a:rect b="b" l="l" r="r" t="t"/>
              <a:pathLst>
                <a:path extrusionOk="0" h="13720" w="26349">
                  <a:moveTo>
                    <a:pt x="13371" y="289"/>
                  </a:moveTo>
                  <a:cubicBezTo>
                    <a:pt x="14026" y="289"/>
                    <a:pt x="14561" y="801"/>
                    <a:pt x="14597" y="1444"/>
                  </a:cubicBezTo>
                  <a:cubicBezTo>
                    <a:pt x="14573" y="2111"/>
                    <a:pt x="14478" y="2777"/>
                    <a:pt x="14300" y="3420"/>
                  </a:cubicBezTo>
                  <a:cubicBezTo>
                    <a:pt x="14252" y="3587"/>
                    <a:pt x="14204" y="3742"/>
                    <a:pt x="14157" y="3873"/>
                  </a:cubicBezTo>
                  <a:cubicBezTo>
                    <a:pt x="13978" y="4123"/>
                    <a:pt x="13835" y="4397"/>
                    <a:pt x="13740" y="4682"/>
                  </a:cubicBezTo>
                  <a:cubicBezTo>
                    <a:pt x="13704" y="4718"/>
                    <a:pt x="13657" y="4754"/>
                    <a:pt x="13597" y="4778"/>
                  </a:cubicBezTo>
                  <a:lnTo>
                    <a:pt x="13216" y="4611"/>
                  </a:lnTo>
                  <a:cubicBezTo>
                    <a:pt x="12704" y="4028"/>
                    <a:pt x="12180" y="2254"/>
                    <a:pt x="12144" y="1575"/>
                  </a:cubicBezTo>
                  <a:cubicBezTo>
                    <a:pt x="12109" y="896"/>
                    <a:pt x="12633" y="313"/>
                    <a:pt x="13299" y="289"/>
                  </a:cubicBezTo>
                  <a:close/>
                  <a:moveTo>
                    <a:pt x="16815" y="2035"/>
                  </a:moveTo>
                  <a:cubicBezTo>
                    <a:pt x="17213" y="2035"/>
                    <a:pt x="17601" y="2228"/>
                    <a:pt x="17836" y="2587"/>
                  </a:cubicBezTo>
                  <a:cubicBezTo>
                    <a:pt x="18217" y="3170"/>
                    <a:pt x="18038" y="3956"/>
                    <a:pt x="17443" y="4313"/>
                  </a:cubicBezTo>
                  <a:cubicBezTo>
                    <a:pt x="16931" y="4647"/>
                    <a:pt x="15466" y="5182"/>
                    <a:pt x="14621" y="5242"/>
                  </a:cubicBezTo>
                  <a:lnTo>
                    <a:pt x="13978" y="4944"/>
                  </a:lnTo>
                  <a:cubicBezTo>
                    <a:pt x="13978" y="4897"/>
                    <a:pt x="13978" y="4861"/>
                    <a:pt x="13990" y="4825"/>
                  </a:cubicBezTo>
                  <a:cubicBezTo>
                    <a:pt x="14180" y="4575"/>
                    <a:pt x="14323" y="4301"/>
                    <a:pt x="14419" y="4004"/>
                  </a:cubicBezTo>
                  <a:cubicBezTo>
                    <a:pt x="14907" y="3313"/>
                    <a:pt x="15693" y="2539"/>
                    <a:pt x="16097" y="2265"/>
                  </a:cubicBezTo>
                  <a:cubicBezTo>
                    <a:pt x="16317" y="2110"/>
                    <a:pt x="16568" y="2035"/>
                    <a:pt x="16815" y="2035"/>
                  </a:cubicBezTo>
                  <a:close/>
                  <a:moveTo>
                    <a:pt x="21150" y="5509"/>
                  </a:moveTo>
                  <a:cubicBezTo>
                    <a:pt x="23630" y="5509"/>
                    <a:pt x="25725" y="7427"/>
                    <a:pt x="25932" y="9933"/>
                  </a:cubicBezTo>
                  <a:lnTo>
                    <a:pt x="15669" y="10469"/>
                  </a:lnTo>
                  <a:lnTo>
                    <a:pt x="15419" y="5802"/>
                  </a:lnTo>
                  <a:lnTo>
                    <a:pt x="20884" y="5516"/>
                  </a:lnTo>
                  <a:cubicBezTo>
                    <a:pt x="20973" y="5511"/>
                    <a:pt x="21061" y="5509"/>
                    <a:pt x="21150" y="5509"/>
                  </a:cubicBezTo>
                  <a:close/>
                  <a:moveTo>
                    <a:pt x="10323" y="2265"/>
                  </a:moveTo>
                  <a:lnTo>
                    <a:pt x="10394" y="3635"/>
                  </a:lnTo>
                  <a:lnTo>
                    <a:pt x="12299" y="4492"/>
                  </a:lnTo>
                  <a:lnTo>
                    <a:pt x="10287" y="6873"/>
                  </a:lnTo>
                  <a:cubicBezTo>
                    <a:pt x="10239" y="6933"/>
                    <a:pt x="10251" y="7016"/>
                    <a:pt x="10299" y="7076"/>
                  </a:cubicBezTo>
                  <a:cubicBezTo>
                    <a:pt x="10335" y="7087"/>
                    <a:pt x="10359" y="7099"/>
                    <a:pt x="10394" y="7099"/>
                  </a:cubicBezTo>
                  <a:cubicBezTo>
                    <a:pt x="10442" y="7099"/>
                    <a:pt x="10478" y="7087"/>
                    <a:pt x="10501" y="7052"/>
                  </a:cubicBezTo>
                  <a:lnTo>
                    <a:pt x="12561" y="4623"/>
                  </a:lnTo>
                  <a:lnTo>
                    <a:pt x="13073" y="4849"/>
                  </a:lnTo>
                  <a:cubicBezTo>
                    <a:pt x="13168" y="4956"/>
                    <a:pt x="13311" y="5040"/>
                    <a:pt x="13454" y="5075"/>
                  </a:cubicBezTo>
                  <a:lnTo>
                    <a:pt x="11466" y="7433"/>
                  </a:lnTo>
                  <a:cubicBezTo>
                    <a:pt x="11418" y="7492"/>
                    <a:pt x="11418" y="7588"/>
                    <a:pt x="11478" y="7635"/>
                  </a:cubicBezTo>
                  <a:cubicBezTo>
                    <a:pt x="11506" y="7658"/>
                    <a:pt x="11542" y="7670"/>
                    <a:pt x="11577" y="7670"/>
                  </a:cubicBezTo>
                  <a:cubicBezTo>
                    <a:pt x="11617" y="7670"/>
                    <a:pt x="11655" y="7655"/>
                    <a:pt x="11680" y="7623"/>
                  </a:cubicBezTo>
                  <a:lnTo>
                    <a:pt x="13740" y="5182"/>
                  </a:lnTo>
                  <a:cubicBezTo>
                    <a:pt x="13752" y="5206"/>
                    <a:pt x="13764" y="5230"/>
                    <a:pt x="13776" y="5242"/>
                  </a:cubicBezTo>
                  <a:cubicBezTo>
                    <a:pt x="13907" y="5444"/>
                    <a:pt x="14180" y="5516"/>
                    <a:pt x="14526" y="5516"/>
                  </a:cubicBezTo>
                  <a:lnTo>
                    <a:pt x="14561" y="5516"/>
                  </a:lnTo>
                  <a:lnTo>
                    <a:pt x="14776" y="5623"/>
                  </a:lnTo>
                  <a:lnTo>
                    <a:pt x="12645" y="8135"/>
                  </a:lnTo>
                  <a:cubicBezTo>
                    <a:pt x="12561" y="8230"/>
                    <a:pt x="12633" y="8373"/>
                    <a:pt x="12752" y="8373"/>
                  </a:cubicBezTo>
                  <a:cubicBezTo>
                    <a:pt x="12799" y="8373"/>
                    <a:pt x="12835" y="8350"/>
                    <a:pt x="12859" y="8326"/>
                  </a:cubicBezTo>
                  <a:lnTo>
                    <a:pt x="15014" y="5778"/>
                  </a:lnTo>
                  <a:cubicBezTo>
                    <a:pt x="15014" y="5766"/>
                    <a:pt x="15026" y="5754"/>
                    <a:pt x="15038" y="5742"/>
                  </a:cubicBezTo>
                  <a:lnTo>
                    <a:pt x="15145" y="5790"/>
                  </a:lnTo>
                  <a:lnTo>
                    <a:pt x="15395" y="10481"/>
                  </a:lnTo>
                  <a:lnTo>
                    <a:pt x="738" y="11255"/>
                  </a:lnTo>
                  <a:lnTo>
                    <a:pt x="286" y="2801"/>
                  </a:lnTo>
                  <a:lnTo>
                    <a:pt x="10323" y="2265"/>
                  </a:lnTo>
                  <a:close/>
                  <a:moveTo>
                    <a:pt x="13386" y="1"/>
                  </a:moveTo>
                  <a:cubicBezTo>
                    <a:pt x="13357" y="1"/>
                    <a:pt x="13328" y="2"/>
                    <a:pt x="13299" y="3"/>
                  </a:cubicBezTo>
                  <a:cubicBezTo>
                    <a:pt x="12466" y="39"/>
                    <a:pt x="11823" y="753"/>
                    <a:pt x="11871" y="1587"/>
                  </a:cubicBezTo>
                  <a:cubicBezTo>
                    <a:pt x="11954" y="2277"/>
                    <a:pt x="12133" y="2956"/>
                    <a:pt x="12383" y="3611"/>
                  </a:cubicBezTo>
                  <a:cubicBezTo>
                    <a:pt x="12490" y="3873"/>
                    <a:pt x="12609" y="4135"/>
                    <a:pt x="12740" y="4385"/>
                  </a:cubicBezTo>
                  <a:lnTo>
                    <a:pt x="12680" y="4361"/>
                  </a:lnTo>
                  <a:cubicBezTo>
                    <a:pt x="12680" y="4337"/>
                    <a:pt x="12668" y="4325"/>
                    <a:pt x="12645" y="4313"/>
                  </a:cubicBezTo>
                  <a:cubicBezTo>
                    <a:pt x="12627" y="4296"/>
                    <a:pt x="12597" y="4285"/>
                    <a:pt x="12563" y="4285"/>
                  </a:cubicBezTo>
                  <a:cubicBezTo>
                    <a:pt x="12551" y="4285"/>
                    <a:pt x="12538" y="4286"/>
                    <a:pt x="12525" y="4289"/>
                  </a:cubicBezTo>
                  <a:lnTo>
                    <a:pt x="10680" y="3444"/>
                  </a:lnTo>
                  <a:lnTo>
                    <a:pt x="10597" y="1968"/>
                  </a:lnTo>
                  <a:lnTo>
                    <a:pt x="0" y="2527"/>
                  </a:lnTo>
                  <a:lnTo>
                    <a:pt x="595" y="13719"/>
                  </a:lnTo>
                  <a:lnTo>
                    <a:pt x="750" y="13719"/>
                  </a:lnTo>
                  <a:lnTo>
                    <a:pt x="26230" y="12374"/>
                  </a:lnTo>
                  <a:lnTo>
                    <a:pt x="26349" y="12362"/>
                  </a:lnTo>
                  <a:lnTo>
                    <a:pt x="26230" y="10052"/>
                  </a:lnTo>
                  <a:cubicBezTo>
                    <a:pt x="26080" y="7331"/>
                    <a:pt x="23830" y="5223"/>
                    <a:pt x="21136" y="5223"/>
                  </a:cubicBezTo>
                  <a:cubicBezTo>
                    <a:pt x="21048" y="5223"/>
                    <a:pt x="20960" y="5226"/>
                    <a:pt x="20872" y="5230"/>
                  </a:cubicBezTo>
                  <a:lnTo>
                    <a:pt x="15264" y="5528"/>
                  </a:lnTo>
                  <a:lnTo>
                    <a:pt x="15121" y="5468"/>
                  </a:lnTo>
                  <a:cubicBezTo>
                    <a:pt x="15990" y="5290"/>
                    <a:pt x="16836" y="4980"/>
                    <a:pt x="17609" y="4551"/>
                  </a:cubicBezTo>
                  <a:cubicBezTo>
                    <a:pt x="18312" y="4099"/>
                    <a:pt x="18502" y="3158"/>
                    <a:pt x="18050" y="2468"/>
                  </a:cubicBezTo>
                  <a:cubicBezTo>
                    <a:pt x="17755" y="2022"/>
                    <a:pt x="17274" y="1782"/>
                    <a:pt x="16782" y="1782"/>
                  </a:cubicBezTo>
                  <a:cubicBezTo>
                    <a:pt x="16498" y="1782"/>
                    <a:pt x="16211" y="1862"/>
                    <a:pt x="15954" y="2027"/>
                  </a:cubicBezTo>
                  <a:cubicBezTo>
                    <a:pt x="15466" y="2396"/>
                    <a:pt x="15026" y="2813"/>
                    <a:pt x="14645" y="3277"/>
                  </a:cubicBezTo>
                  <a:cubicBezTo>
                    <a:pt x="14800" y="2670"/>
                    <a:pt x="14871" y="2051"/>
                    <a:pt x="14883" y="1432"/>
                  </a:cubicBezTo>
                  <a:cubicBezTo>
                    <a:pt x="14837" y="628"/>
                    <a:pt x="14181" y="1"/>
                    <a:pt x="1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6606887" y="4022557"/>
              <a:ext cx="168699" cy="134373"/>
            </a:xfrm>
            <a:custGeom>
              <a:rect b="b" l="l" r="r" t="t"/>
              <a:pathLst>
                <a:path extrusionOk="0" h="5269" w="6615">
                  <a:moveTo>
                    <a:pt x="3114" y="292"/>
                  </a:moveTo>
                  <a:cubicBezTo>
                    <a:pt x="4388" y="304"/>
                    <a:pt x="5412" y="1316"/>
                    <a:pt x="5447" y="2578"/>
                  </a:cubicBezTo>
                  <a:cubicBezTo>
                    <a:pt x="5483" y="3840"/>
                    <a:pt x="4507" y="4911"/>
                    <a:pt x="3233" y="4983"/>
                  </a:cubicBezTo>
                  <a:cubicBezTo>
                    <a:pt x="3189" y="4985"/>
                    <a:pt x="3145" y="4986"/>
                    <a:pt x="3102" y="4986"/>
                  </a:cubicBezTo>
                  <a:cubicBezTo>
                    <a:pt x="1101" y="4986"/>
                    <a:pt x="0" y="2592"/>
                    <a:pt x="1364" y="1066"/>
                  </a:cubicBezTo>
                  <a:cubicBezTo>
                    <a:pt x="1780" y="601"/>
                    <a:pt x="2364" y="315"/>
                    <a:pt x="2983" y="292"/>
                  </a:cubicBezTo>
                  <a:close/>
                  <a:moveTo>
                    <a:pt x="3128" y="1"/>
                  </a:moveTo>
                  <a:cubicBezTo>
                    <a:pt x="1725" y="1"/>
                    <a:pt x="399" y="1140"/>
                    <a:pt x="483" y="2780"/>
                  </a:cubicBezTo>
                  <a:cubicBezTo>
                    <a:pt x="554" y="4173"/>
                    <a:pt x="1709" y="5268"/>
                    <a:pt x="3114" y="5268"/>
                  </a:cubicBezTo>
                  <a:lnTo>
                    <a:pt x="3257" y="5268"/>
                  </a:lnTo>
                  <a:cubicBezTo>
                    <a:pt x="5590" y="5149"/>
                    <a:pt x="6614" y="2256"/>
                    <a:pt x="4876" y="685"/>
                  </a:cubicBezTo>
                  <a:cubicBezTo>
                    <a:pt x="4349" y="212"/>
                    <a:pt x="3731" y="1"/>
                    <a:pt x="3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6192650" y="3042547"/>
              <a:ext cx="614202" cy="899091"/>
            </a:xfrm>
            <a:custGeom>
              <a:rect b="b" l="l" r="r" t="t"/>
              <a:pathLst>
                <a:path extrusionOk="0" h="35255" w="24084">
                  <a:moveTo>
                    <a:pt x="4843" y="1"/>
                  </a:moveTo>
                  <a:cubicBezTo>
                    <a:pt x="4843" y="1"/>
                    <a:pt x="1" y="15098"/>
                    <a:pt x="1419" y="15098"/>
                  </a:cubicBezTo>
                  <a:cubicBezTo>
                    <a:pt x="1422" y="15098"/>
                    <a:pt x="1424" y="15098"/>
                    <a:pt x="1426" y="15098"/>
                  </a:cubicBezTo>
                  <a:lnTo>
                    <a:pt x="10260" y="14812"/>
                  </a:lnTo>
                  <a:lnTo>
                    <a:pt x="14618" y="35255"/>
                  </a:lnTo>
                  <a:lnTo>
                    <a:pt x="23595" y="35064"/>
                  </a:lnTo>
                  <a:lnTo>
                    <a:pt x="24084" y="13336"/>
                  </a:lnTo>
                  <a:cubicBezTo>
                    <a:pt x="23953" y="6573"/>
                    <a:pt x="19845" y="1001"/>
                    <a:pt x="13106" y="548"/>
                  </a:cubicBezTo>
                  <a:lnTo>
                    <a:pt x="4843" y="1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6199561" y="3038849"/>
              <a:ext cx="610938" cy="906435"/>
            </a:xfrm>
            <a:custGeom>
              <a:rect b="b" l="l" r="r" t="t"/>
              <a:pathLst>
                <a:path extrusionOk="0" h="35543" w="23956">
                  <a:moveTo>
                    <a:pt x="4667" y="300"/>
                  </a:moveTo>
                  <a:lnTo>
                    <a:pt x="12823" y="836"/>
                  </a:lnTo>
                  <a:cubicBezTo>
                    <a:pt x="19181" y="1265"/>
                    <a:pt x="23539" y="6349"/>
                    <a:pt x="23670" y="13481"/>
                  </a:cubicBezTo>
                  <a:lnTo>
                    <a:pt x="23194" y="35078"/>
                  </a:lnTo>
                  <a:lnTo>
                    <a:pt x="14454" y="35269"/>
                  </a:lnTo>
                  <a:lnTo>
                    <a:pt x="10120" y="14921"/>
                  </a:lnTo>
                  <a:cubicBezTo>
                    <a:pt x="10109" y="14862"/>
                    <a:pt x="10049" y="14814"/>
                    <a:pt x="9989" y="14814"/>
                  </a:cubicBezTo>
                  <a:lnTo>
                    <a:pt x="9978" y="14814"/>
                  </a:lnTo>
                  <a:lnTo>
                    <a:pt x="1155" y="15100"/>
                  </a:lnTo>
                  <a:cubicBezTo>
                    <a:pt x="1143" y="15100"/>
                    <a:pt x="1131" y="15100"/>
                    <a:pt x="1119" y="15076"/>
                  </a:cubicBezTo>
                  <a:cubicBezTo>
                    <a:pt x="500" y="14278"/>
                    <a:pt x="2893" y="5837"/>
                    <a:pt x="4667" y="300"/>
                  </a:cubicBezTo>
                  <a:close/>
                  <a:moveTo>
                    <a:pt x="4562" y="1"/>
                  </a:moveTo>
                  <a:cubicBezTo>
                    <a:pt x="4501" y="1"/>
                    <a:pt x="4451" y="45"/>
                    <a:pt x="4429" y="98"/>
                  </a:cubicBezTo>
                  <a:cubicBezTo>
                    <a:pt x="3977" y="1527"/>
                    <a:pt x="0" y="14052"/>
                    <a:pt x="893" y="15243"/>
                  </a:cubicBezTo>
                  <a:cubicBezTo>
                    <a:pt x="953" y="15326"/>
                    <a:pt x="1048" y="15386"/>
                    <a:pt x="1155" y="15386"/>
                  </a:cubicBezTo>
                  <a:lnTo>
                    <a:pt x="9870" y="15100"/>
                  </a:lnTo>
                  <a:lnTo>
                    <a:pt x="14204" y="35436"/>
                  </a:lnTo>
                  <a:cubicBezTo>
                    <a:pt x="14216" y="35495"/>
                    <a:pt x="14276" y="35543"/>
                    <a:pt x="14347" y="35543"/>
                  </a:cubicBezTo>
                  <a:lnTo>
                    <a:pt x="23336" y="35352"/>
                  </a:lnTo>
                  <a:cubicBezTo>
                    <a:pt x="23408" y="35352"/>
                    <a:pt x="23467" y="35293"/>
                    <a:pt x="23467" y="35209"/>
                  </a:cubicBezTo>
                  <a:lnTo>
                    <a:pt x="23956" y="13469"/>
                  </a:lnTo>
                  <a:cubicBezTo>
                    <a:pt x="23896" y="10075"/>
                    <a:pt x="22813" y="6944"/>
                    <a:pt x="20919" y="4634"/>
                  </a:cubicBezTo>
                  <a:cubicBezTo>
                    <a:pt x="18907" y="2182"/>
                    <a:pt x="16109" y="777"/>
                    <a:pt x="12847" y="550"/>
                  </a:cubicBezTo>
                  <a:lnTo>
                    <a:pt x="4584" y="3"/>
                  </a:lnTo>
                  <a:cubicBezTo>
                    <a:pt x="4577" y="1"/>
                    <a:pt x="4569" y="1"/>
                    <a:pt x="4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6539331" y="3802547"/>
              <a:ext cx="259335" cy="169770"/>
            </a:xfrm>
            <a:custGeom>
              <a:rect b="b" l="l" r="r" t="t"/>
              <a:pathLst>
                <a:path extrusionOk="0" h="6657" w="10169">
                  <a:moveTo>
                    <a:pt x="10168" y="1"/>
                  </a:moveTo>
                  <a:lnTo>
                    <a:pt x="0" y="918"/>
                  </a:lnTo>
                  <a:lnTo>
                    <a:pt x="1024" y="6656"/>
                  </a:lnTo>
                  <a:lnTo>
                    <a:pt x="10061" y="6180"/>
                  </a:lnTo>
                  <a:lnTo>
                    <a:pt x="10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6535684" y="3798900"/>
              <a:ext cx="266629" cy="177064"/>
            </a:xfrm>
            <a:custGeom>
              <a:rect b="b" l="l" r="r" t="t"/>
              <a:pathLst>
                <a:path extrusionOk="0" h="6943" w="10455">
                  <a:moveTo>
                    <a:pt x="10168" y="299"/>
                  </a:moveTo>
                  <a:lnTo>
                    <a:pt x="10061" y="6192"/>
                  </a:lnTo>
                  <a:lnTo>
                    <a:pt x="1286" y="6657"/>
                  </a:lnTo>
                  <a:lnTo>
                    <a:pt x="310" y="1192"/>
                  </a:lnTo>
                  <a:lnTo>
                    <a:pt x="10168" y="299"/>
                  </a:lnTo>
                  <a:close/>
                  <a:moveTo>
                    <a:pt x="10299" y="1"/>
                  </a:moveTo>
                  <a:lnTo>
                    <a:pt x="131" y="918"/>
                  </a:lnTo>
                  <a:cubicBezTo>
                    <a:pt x="96" y="918"/>
                    <a:pt x="60" y="942"/>
                    <a:pt x="36" y="977"/>
                  </a:cubicBezTo>
                  <a:cubicBezTo>
                    <a:pt x="12" y="1001"/>
                    <a:pt x="0" y="1049"/>
                    <a:pt x="12" y="1084"/>
                  </a:cubicBezTo>
                  <a:lnTo>
                    <a:pt x="1024" y="6823"/>
                  </a:lnTo>
                  <a:cubicBezTo>
                    <a:pt x="1036" y="6895"/>
                    <a:pt x="1096" y="6942"/>
                    <a:pt x="1167" y="6942"/>
                  </a:cubicBezTo>
                  <a:lnTo>
                    <a:pt x="10216" y="6466"/>
                  </a:lnTo>
                  <a:cubicBezTo>
                    <a:pt x="10287" y="6454"/>
                    <a:pt x="10347" y="6395"/>
                    <a:pt x="10347" y="6323"/>
                  </a:cubicBezTo>
                  <a:lnTo>
                    <a:pt x="10454" y="144"/>
                  </a:lnTo>
                  <a:cubicBezTo>
                    <a:pt x="10454" y="108"/>
                    <a:pt x="10442" y="61"/>
                    <a:pt x="10406" y="37"/>
                  </a:cubicBezTo>
                  <a:cubicBezTo>
                    <a:pt x="10383" y="13"/>
                    <a:pt x="10347" y="1"/>
                    <a:pt x="10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6539331" y="3802547"/>
              <a:ext cx="259335" cy="78063"/>
            </a:xfrm>
            <a:custGeom>
              <a:rect b="b" l="l" r="r" t="t"/>
              <a:pathLst>
                <a:path extrusionOk="0" h="3061" w="10169">
                  <a:moveTo>
                    <a:pt x="10168" y="1"/>
                  </a:moveTo>
                  <a:lnTo>
                    <a:pt x="0" y="918"/>
                  </a:lnTo>
                  <a:lnTo>
                    <a:pt x="381" y="3061"/>
                  </a:lnTo>
                  <a:lnTo>
                    <a:pt x="10132" y="2180"/>
                  </a:lnTo>
                  <a:lnTo>
                    <a:pt x="10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6535684" y="3798900"/>
              <a:ext cx="266629" cy="85357"/>
            </a:xfrm>
            <a:custGeom>
              <a:rect b="b" l="l" r="r" t="t"/>
              <a:pathLst>
                <a:path extrusionOk="0" h="3347" w="10455">
                  <a:moveTo>
                    <a:pt x="10168" y="299"/>
                  </a:moveTo>
                  <a:lnTo>
                    <a:pt x="10133" y="2192"/>
                  </a:lnTo>
                  <a:lnTo>
                    <a:pt x="643" y="3049"/>
                  </a:lnTo>
                  <a:lnTo>
                    <a:pt x="310" y="1192"/>
                  </a:lnTo>
                  <a:lnTo>
                    <a:pt x="10168" y="299"/>
                  </a:lnTo>
                  <a:close/>
                  <a:moveTo>
                    <a:pt x="10299" y="1"/>
                  </a:moveTo>
                  <a:lnTo>
                    <a:pt x="131" y="918"/>
                  </a:lnTo>
                  <a:cubicBezTo>
                    <a:pt x="96" y="918"/>
                    <a:pt x="60" y="942"/>
                    <a:pt x="36" y="977"/>
                  </a:cubicBezTo>
                  <a:cubicBezTo>
                    <a:pt x="12" y="1001"/>
                    <a:pt x="0" y="1049"/>
                    <a:pt x="12" y="1084"/>
                  </a:cubicBezTo>
                  <a:lnTo>
                    <a:pt x="393" y="3228"/>
                  </a:lnTo>
                  <a:cubicBezTo>
                    <a:pt x="405" y="3287"/>
                    <a:pt x="453" y="3335"/>
                    <a:pt x="524" y="3347"/>
                  </a:cubicBezTo>
                  <a:lnTo>
                    <a:pt x="536" y="3335"/>
                  </a:lnTo>
                  <a:lnTo>
                    <a:pt x="10287" y="2466"/>
                  </a:lnTo>
                  <a:cubicBezTo>
                    <a:pt x="10359" y="2454"/>
                    <a:pt x="10418" y="2394"/>
                    <a:pt x="10418" y="2323"/>
                  </a:cubicBezTo>
                  <a:lnTo>
                    <a:pt x="10454" y="144"/>
                  </a:lnTo>
                  <a:cubicBezTo>
                    <a:pt x="10454" y="108"/>
                    <a:pt x="10442" y="61"/>
                    <a:pt x="10406" y="37"/>
                  </a:cubicBezTo>
                  <a:cubicBezTo>
                    <a:pt x="10383" y="13"/>
                    <a:pt x="10347" y="1"/>
                    <a:pt x="10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6579395" y="3823510"/>
              <a:ext cx="7625" cy="51949"/>
            </a:xfrm>
            <a:custGeom>
              <a:rect b="b" l="l" r="r" t="t"/>
              <a:pathLst>
                <a:path extrusionOk="0" h="2037" w="299">
                  <a:moveTo>
                    <a:pt x="1" y="0"/>
                  </a:moveTo>
                  <a:lnTo>
                    <a:pt x="299" y="203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6574550" y="3820118"/>
              <a:ext cx="16118" cy="58681"/>
            </a:xfrm>
            <a:custGeom>
              <a:rect b="b" l="l" r="r" t="t"/>
              <a:pathLst>
                <a:path extrusionOk="0" h="2301" w="632">
                  <a:moveTo>
                    <a:pt x="205" y="1"/>
                  </a:moveTo>
                  <a:cubicBezTo>
                    <a:pt x="110" y="1"/>
                    <a:pt x="0" y="61"/>
                    <a:pt x="48" y="157"/>
                  </a:cubicBezTo>
                  <a:lnTo>
                    <a:pt x="346" y="2181"/>
                  </a:lnTo>
                  <a:cubicBezTo>
                    <a:pt x="358" y="2253"/>
                    <a:pt x="417" y="2300"/>
                    <a:pt x="489" y="2300"/>
                  </a:cubicBezTo>
                  <a:lnTo>
                    <a:pt x="500" y="2300"/>
                  </a:lnTo>
                  <a:cubicBezTo>
                    <a:pt x="584" y="2288"/>
                    <a:pt x="631" y="2217"/>
                    <a:pt x="619" y="2146"/>
                  </a:cubicBezTo>
                  <a:lnTo>
                    <a:pt x="322" y="110"/>
                  </a:lnTo>
                  <a:cubicBezTo>
                    <a:pt x="337" y="34"/>
                    <a:pt x="275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6628590" y="3819557"/>
              <a:ext cx="7625" cy="51949"/>
            </a:xfrm>
            <a:custGeom>
              <a:rect b="b" l="l" r="r" t="t"/>
              <a:pathLst>
                <a:path extrusionOk="0" h="2037" w="299">
                  <a:moveTo>
                    <a:pt x="1" y="1"/>
                  </a:moveTo>
                  <a:lnTo>
                    <a:pt x="298" y="2037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6624637" y="3815910"/>
              <a:ext cx="15225" cy="59242"/>
            </a:xfrm>
            <a:custGeom>
              <a:rect b="b" l="l" r="r" t="t"/>
              <a:pathLst>
                <a:path extrusionOk="0" h="2323" w="597">
                  <a:moveTo>
                    <a:pt x="132" y="1"/>
                  </a:moveTo>
                  <a:cubicBezTo>
                    <a:pt x="60" y="13"/>
                    <a:pt x="1" y="84"/>
                    <a:pt x="13" y="167"/>
                  </a:cubicBezTo>
                  <a:lnTo>
                    <a:pt x="310" y="2191"/>
                  </a:lnTo>
                  <a:cubicBezTo>
                    <a:pt x="322" y="2263"/>
                    <a:pt x="382" y="2311"/>
                    <a:pt x="453" y="2322"/>
                  </a:cubicBezTo>
                  <a:lnTo>
                    <a:pt x="477" y="2311"/>
                  </a:lnTo>
                  <a:cubicBezTo>
                    <a:pt x="549" y="2299"/>
                    <a:pt x="596" y="2227"/>
                    <a:pt x="596" y="2156"/>
                  </a:cubicBezTo>
                  <a:lnTo>
                    <a:pt x="299" y="120"/>
                  </a:lnTo>
                  <a:cubicBezTo>
                    <a:pt x="275" y="48"/>
                    <a:pt x="21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6676254" y="3815910"/>
              <a:ext cx="7625" cy="51949"/>
            </a:xfrm>
            <a:custGeom>
              <a:rect b="b" l="l" r="r" t="t"/>
              <a:pathLst>
                <a:path extrusionOk="0" h="2037" w="299">
                  <a:moveTo>
                    <a:pt x="1" y="1"/>
                  </a:moveTo>
                  <a:lnTo>
                    <a:pt x="299" y="2037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6672327" y="3812544"/>
              <a:ext cx="15199" cy="58962"/>
            </a:xfrm>
            <a:custGeom>
              <a:rect b="b" l="l" r="r" t="t"/>
              <a:pathLst>
                <a:path extrusionOk="0" h="2312" w="596">
                  <a:moveTo>
                    <a:pt x="152" y="0"/>
                  </a:moveTo>
                  <a:cubicBezTo>
                    <a:pt x="145" y="0"/>
                    <a:pt x="138" y="1"/>
                    <a:pt x="131" y="2"/>
                  </a:cubicBezTo>
                  <a:cubicBezTo>
                    <a:pt x="60" y="14"/>
                    <a:pt x="0" y="85"/>
                    <a:pt x="12" y="157"/>
                  </a:cubicBezTo>
                  <a:lnTo>
                    <a:pt x="310" y="2193"/>
                  </a:lnTo>
                  <a:cubicBezTo>
                    <a:pt x="322" y="2252"/>
                    <a:pt x="381" y="2312"/>
                    <a:pt x="453" y="2312"/>
                  </a:cubicBezTo>
                  <a:lnTo>
                    <a:pt x="476" y="2312"/>
                  </a:lnTo>
                  <a:cubicBezTo>
                    <a:pt x="548" y="2300"/>
                    <a:pt x="595" y="2228"/>
                    <a:pt x="595" y="2145"/>
                  </a:cubicBezTo>
                  <a:lnTo>
                    <a:pt x="298" y="121"/>
                  </a:lnTo>
                  <a:cubicBezTo>
                    <a:pt x="287" y="56"/>
                    <a:pt x="226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6723025" y="3811676"/>
              <a:ext cx="7625" cy="51923"/>
            </a:xfrm>
            <a:custGeom>
              <a:rect b="b" l="l" r="r" t="t"/>
              <a:pathLst>
                <a:path extrusionOk="0" h="2036" w="299">
                  <a:moveTo>
                    <a:pt x="1" y="0"/>
                  </a:moveTo>
                  <a:lnTo>
                    <a:pt x="298" y="203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6718359" y="3808463"/>
              <a:ext cx="16220" cy="58783"/>
            </a:xfrm>
            <a:custGeom>
              <a:rect b="b" l="l" r="r" t="t"/>
              <a:pathLst>
                <a:path extrusionOk="0" h="2305" w="636">
                  <a:moveTo>
                    <a:pt x="200" y="1"/>
                  </a:moveTo>
                  <a:cubicBezTo>
                    <a:pt x="106" y="1"/>
                    <a:pt x="1" y="57"/>
                    <a:pt x="41" y="150"/>
                  </a:cubicBezTo>
                  <a:lnTo>
                    <a:pt x="338" y="2186"/>
                  </a:lnTo>
                  <a:cubicBezTo>
                    <a:pt x="350" y="2245"/>
                    <a:pt x="410" y="2293"/>
                    <a:pt x="481" y="2305"/>
                  </a:cubicBezTo>
                  <a:lnTo>
                    <a:pt x="505" y="2305"/>
                  </a:lnTo>
                  <a:cubicBezTo>
                    <a:pt x="576" y="2293"/>
                    <a:pt x="636" y="2222"/>
                    <a:pt x="624" y="2150"/>
                  </a:cubicBezTo>
                  <a:lnTo>
                    <a:pt x="326" y="114"/>
                  </a:lnTo>
                  <a:cubicBezTo>
                    <a:pt x="342" y="35"/>
                    <a:pt x="27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6766762" y="3808336"/>
              <a:ext cx="7600" cy="51643"/>
            </a:xfrm>
            <a:custGeom>
              <a:rect b="b" l="l" r="r" t="t"/>
              <a:pathLst>
                <a:path extrusionOk="0" h="2025" w="298">
                  <a:moveTo>
                    <a:pt x="0" y="0"/>
                  </a:moveTo>
                  <a:lnTo>
                    <a:pt x="298" y="2024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6762809" y="3804638"/>
              <a:ext cx="15199" cy="58962"/>
            </a:xfrm>
            <a:custGeom>
              <a:rect b="b" l="l" r="r" t="t"/>
              <a:pathLst>
                <a:path extrusionOk="0" h="2312" w="596">
                  <a:moveTo>
                    <a:pt x="150" y="1"/>
                  </a:moveTo>
                  <a:cubicBezTo>
                    <a:pt x="144" y="1"/>
                    <a:pt x="137" y="1"/>
                    <a:pt x="131" y="2"/>
                  </a:cubicBezTo>
                  <a:cubicBezTo>
                    <a:pt x="60" y="14"/>
                    <a:pt x="0" y="86"/>
                    <a:pt x="12" y="157"/>
                  </a:cubicBezTo>
                  <a:lnTo>
                    <a:pt x="310" y="2193"/>
                  </a:lnTo>
                  <a:cubicBezTo>
                    <a:pt x="322" y="2264"/>
                    <a:pt x="381" y="2312"/>
                    <a:pt x="453" y="2312"/>
                  </a:cubicBezTo>
                  <a:lnTo>
                    <a:pt x="465" y="2312"/>
                  </a:lnTo>
                  <a:cubicBezTo>
                    <a:pt x="548" y="2300"/>
                    <a:pt x="596" y="2229"/>
                    <a:pt x="584" y="2145"/>
                  </a:cubicBezTo>
                  <a:lnTo>
                    <a:pt x="286" y="121"/>
                  </a:lnTo>
                  <a:cubicBezTo>
                    <a:pt x="275" y="56"/>
                    <a:pt x="215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5844898" y="2979683"/>
              <a:ext cx="637971" cy="450196"/>
            </a:xfrm>
            <a:custGeom>
              <a:rect b="b" l="l" r="r" t="t"/>
              <a:pathLst>
                <a:path extrusionOk="0" h="17653" w="25016">
                  <a:moveTo>
                    <a:pt x="1025" y="1"/>
                  </a:moveTo>
                  <a:lnTo>
                    <a:pt x="525" y="3930"/>
                  </a:lnTo>
                  <a:cubicBezTo>
                    <a:pt x="1" y="8431"/>
                    <a:pt x="1906" y="12919"/>
                    <a:pt x="5632" y="15491"/>
                  </a:cubicBezTo>
                  <a:cubicBezTo>
                    <a:pt x="7679" y="16905"/>
                    <a:pt x="10113" y="17652"/>
                    <a:pt x="12607" y="17652"/>
                  </a:cubicBezTo>
                  <a:cubicBezTo>
                    <a:pt x="12738" y="17652"/>
                    <a:pt x="12870" y="17650"/>
                    <a:pt x="13002" y="17646"/>
                  </a:cubicBezTo>
                  <a:lnTo>
                    <a:pt x="20194" y="17491"/>
                  </a:lnTo>
                  <a:cubicBezTo>
                    <a:pt x="20194" y="17491"/>
                    <a:pt x="19265" y="12884"/>
                    <a:pt x="20491" y="9157"/>
                  </a:cubicBezTo>
                  <a:cubicBezTo>
                    <a:pt x="21682" y="5537"/>
                    <a:pt x="25016" y="2775"/>
                    <a:pt x="24944" y="2775"/>
                  </a:cubicBezTo>
                  <a:lnTo>
                    <a:pt x="16491" y="221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5840945" y="2976062"/>
              <a:ext cx="644040" cy="457311"/>
            </a:xfrm>
            <a:custGeom>
              <a:rect b="b" l="l" r="r" t="t"/>
              <a:pathLst>
                <a:path extrusionOk="0" h="17932" w="25254">
                  <a:moveTo>
                    <a:pt x="1299" y="310"/>
                  </a:moveTo>
                  <a:lnTo>
                    <a:pt x="16634" y="2500"/>
                  </a:lnTo>
                  <a:lnTo>
                    <a:pt x="24778" y="3036"/>
                  </a:lnTo>
                  <a:cubicBezTo>
                    <a:pt x="22623" y="5108"/>
                    <a:pt x="21182" y="7191"/>
                    <a:pt x="20503" y="9251"/>
                  </a:cubicBezTo>
                  <a:cubicBezTo>
                    <a:pt x="19420" y="12585"/>
                    <a:pt x="20027" y="16645"/>
                    <a:pt x="20182" y="17502"/>
                  </a:cubicBezTo>
                  <a:lnTo>
                    <a:pt x="13145" y="17645"/>
                  </a:lnTo>
                  <a:cubicBezTo>
                    <a:pt x="12999" y="17651"/>
                    <a:pt x="12853" y="17653"/>
                    <a:pt x="12707" y="17653"/>
                  </a:cubicBezTo>
                  <a:cubicBezTo>
                    <a:pt x="10273" y="17653"/>
                    <a:pt x="7881" y="16907"/>
                    <a:pt x="5871" y="15526"/>
                  </a:cubicBezTo>
                  <a:cubicBezTo>
                    <a:pt x="2227" y="13014"/>
                    <a:pt x="287" y="8632"/>
                    <a:pt x="810" y="4096"/>
                  </a:cubicBezTo>
                  <a:lnTo>
                    <a:pt x="1299" y="310"/>
                  </a:lnTo>
                  <a:close/>
                  <a:moveTo>
                    <a:pt x="1203" y="0"/>
                  </a:moveTo>
                  <a:cubicBezTo>
                    <a:pt x="1156" y="0"/>
                    <a:pt x="1120" y="12"/>
                    <a:pt x="1096" y="36"/>
                  </a:cubicBezTo>
                  <a:cubicBezTo>
                    <a:pt x="1061" y="60"/>
                    <a:pt x="1037" y="83"/>
                    <a:pt x="1037" y="131"/>
                  </a:cubicBezTo>
                  <a:lnTo>
                    <a:pt x="537" y="4060"/>
                  </a:lnTo>
                  <a:cubicBezTo>
                    <a:pt x="1" y="8704"/>
                    <a:pt x="1989" y="13180"/>
                    <a:pt x="5716" y="15752"/>
                  </a:cubicBezTo>
                  <a:cubicBezTo>
                    <a:pt x="7760" y="17170"/>
                    <a:pt x="10191" y="17931"/>
                    <a:pt x="12683" y="17931"/>
                  </a:cubicBezTo>
                  <a:cubicBezTo>
                    <a:pt x="12702" y="17931"/>
                    <a:pt x="12721" y="17931"/>
                    <a:pt x="12741" y="17931"/>
                  </a:cubicBezTo>
                  <a:lnTo>
                    <a:pt x="13145" y="17931"/>
                  </a:lnTo>
                  <a:lnTo>
                    <a:pt x="20337" y="17776"/>
                  </a:lnTo>
                  <a:cubicBezTo>
                    <a:pt x="20384" y="17776"/>
                    <a:pt x="20420" y="17764"/>
                    <a:pt x="20444" y="17728"/>
                  </a:cubicBezTo>
                  <a:cubicBezTo>
                    <a:pt x="20468" y="17693"/>
                    <a:pt x="20480" y="17645"/>
                    <a:pt x="20480" y="17609"/>
                  </a:cubicBezTo>
                  <a:cubicBezTo>
                    <a:pt x="20480" y="17562"/>
                    <a:pt x="19587" y="13002"/>
                    <a:pt x="20777" y="9346"/>
                  </a:cubicBezTo>
                  <a:cubicBezTo>
                    <a:pt x="21444" y="7311"/>
                    <a:pt x="22861" y="5239"/>
                    <a:pt x="25016" y="3191"/>
                  </a:cubicBezTo>
                  <a:cubicBezTo>
                    <a:pt x="25230" y="2977"/>
                    <a:pt x="25254" y="2965"/>
                    <a:pt x="25218" y="2870"/>
                  </a:cubicBezTo>
                  <a:cubicBezTo>
                    <a:pt x="25206" y="2810"/>
                    <a:pt x="25159" y="2774"/>
                    <a:pt x="25099" y="2774"/>
                  </a:cubicBezTo>
                  <a:lnTo>
                    <a:pt x="16658" y="2215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6305218" y="3045887"/>
              <a:ext cx="224422" cy="379885"/>
            </a:xfrm>
            <a:custGeom>
              <a:rect b="b" l="l" r="r" t="t"/>
              <a:pathLst>
                <a:path extrusionOk="0" h="14896" w="8800">
                  <a:moveTo>
                    <a:pt x="5335" y="1"/>
                  </a:moveTo>
                  <a:lnTo>
                    <a:pt x="5335" y="1"/>
                  </a:lnTo>
                  <a:lnTo>
                    <a:pt x="5335" y="1"/>
                  </a:lnTo>
                  <a:cubicBezTo>
                    <a:pt x="5335" y="1"/>
                    <a:pt x="5335" y="1"/>
                    <a:pt x="5335" y="1"/>
                  </a:cubicBezTo>
                  <a:close/>
                  <a:moveTo>
                    <a:pt x="5335" y="1"/>
                  </a:moveTo>
                  <a:cubicBezTo>
                    <a:pt x="5398" y="8"/>
                    <a:pt x="2154" y="2993"/>
                    <a:pt x="1144" y="6656"/>
                  </a:cubicBezTo>
                  <a:cubicBezTo>
                    <a:pt x="1" y="10835"/>
                    <a:pt x="846" y="14895"/>
                    <a:pt x="846" y="14895"/>
                  </a:cubicBezTo>
                  <a:lnTo>
                    <a:pt x="3977" y="14895"/>
                  </a:lnTo>
                  <a:cubicBezTo>
                    <a:pt x="3977" y="14895"/>
                    <a:pt x="3049" y="10288"/>
                    <a:pt x="4275" y="6561"/>
                  </a:cubicBezTo>
                  <a:cubicBezTo>
                    <a:pt x="5465" y="2941"/>
                    <a:pt x="8799" y="179"/>
                    <a:pt x="8728" y="179"/>
                  </a:cubicBezTo>
                  <a:lnTo>
                    <a:pt x="5335" y="1"/>
                  </a:lnTo>
                  <a:close/>
                </a:path>
              </a:pathLst>
            </a:custGeom>
            <a:solidFill>
              <a:srgbClr val="F8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6301877" y="3042189"/>
              <a:ext cx="230186" cy="387230"/>
            </a:xfrm>
            <a:custGeom>
              <a:rect b="b" l="l" r="r" t="t"/>
              <a:pathLst>
                <a:path extrusionOk="0" h="15184" w="9026">
                  <a:moveTo>
                    <a:pt x="5525" y="288"/>
                  </a:moveTo>
                  <a:lnTo>
                    <a:pt x="8537" y="443"/>
                  </a:lnTo>
                  <a:cubicBezTo>
                    <a:pt x="6382" y="2515"/>
                    <a:pt x="4942" y="4598"/>
                    <a:pt x="4275" y="6658"/>
                  </a:cubicBezTo>
                  <a:cubicBezTo>
                    <a:pt x="3191" y="9980"/>
                    <a:pt x="3787" y="14028"/>
                    <a:pt x="3942" y="14897"/>
                  </a:cubicBezTo>
                  <a:lnTo>
                    <a:pt x="1096" y="14897"/>
                  </a:lnTo>
                  <a:cubicBezTo>
                    <a:pt x="977" y="14219"/>
                    <a:pt x="393" y="10563"/>
                    <a:pt x="1417" y="6849"/>
                  </a:cubicBezTo>
                  <a:cubicBezTo>
                    <a:pt x="1977" y="4789"/>
                    <a:pt x="3322" y="2634"/>
                    <a:pt x="5394" y="431"/>
                  </a:cubicBezTo>
                  <a:cubicBezTo>
                    <a:pt x="5454" y="372"/>
                    <a:pt x="5489" y="324"/>
                    <a:pt x="5525" y="288"/>
                  </a:cubicBezTo>
                  <a:close/>
                  <a:moveTo>
                    <a:pt x="5446" y="0"/>
                  </a:moveTo>
                  <a:cubicBezTo>
                    <a:pt x="5403" y="0"/>
                    <a:pt x="5355" y="33"/>
                    <a:pt x="5335" y="74"/>
                  </a:cubicBezTo>
                  <a:lnTo>
                    <a:pt x="5192" y="241"/>
                  </a:lnTo>
                  <a:cubicBezTo>
                    <a:pt x="3084" y="2467"/>
                    <a:pt x="1727" y="4670"/>
                    <a:pt x="1144" y="6765"/>
                  </a:cubicBezTo>
                  <a:cubicBezTo>
                    <a:pt x="1" y="10933"/>
                    <a:pt x="846" y="15028"/>
                    <a:pt x="846" y="15076"/>
                  </a:cubicBezTo>
                  <a:cubicBezTo>
                    <a:pt x="858" y="15135"/>
                    <a:pt x="917" y="15183"/>
                    <a:pt x="989" y="15183"/>
                  </a:cubicBezTo>
                  <a:lnTo>
                    <a:pt x="4108" y="15183"/>
                  </a:lnTo>
                  <a:cubicBezTo>
                    <a:pt x="4156" y="15183"/>
                    <a:pt x="4192" y="15159"/>
                    <a:pt x="4215" y="15135"/>
                  </a:cubicBezTo>
                  <a:cubicBezTo>
                    <a:pt x="4239" y="15100"/>
                    <a:pt x="4251" y="15052"/>
                    <a:pt x="4251" y="15016"/>
                  </a:cubicBezTo>
                  <a:cubicBezTo>
                    <a:pt x="4251" y="14969"/>
                    <a:pt x="3358" y="10409"/>
                    <a:pt x="4549" y="6753"/>
                  </a:cubicBezTo>
                  <a:cubicBezTo>
                    <a:pt x="5215" y="4718"/>
                    <a:pt x="6632" y="2646"/>
                    <a:pt x="8787" y="598"/>
                  </a:cubicBezTo>
                  <a:cubicBezTo>
                    <a:pt x="9002" y="384"/>
                    <a:pt x="9025" y="372"/>
                    <a:pt x="8990" y="277"/>
                  </a:cubicBezTo>
                  <a:cubicBezTo>
                    <a:pt x="8978" y="217"/>
                    <a:pt x="8918" y="181"/>
                    <a:pt x="8871" y="181"/>
                  </a:cubicBezTo>
                  <a:lnTo>
                    <a:pt x="5466" y="3"/>
                  </a:lnTo>
                  <a:cubicBezTo>
                    <a:pt x="5459" y="1"/>
                    <a:pt x="5453" y="0"/>
                    <a:pt x="5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4"/>
          <p:cNvSpPr txBox="1"/>
          <p:nvPr>
            <p:ph type="title"/>
          </p:nvPr>
        </p:nvSpPr>
        <p:spPr>
          <a:xfrm>
            <a:off x="727700" y="920225"/>
            <a:ext cx="7314300" cy="7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Won/lost the batting first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won/lost the toss,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opposite teams every match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grounds where all the matches were played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of the match</a:t>
            </a:r>
            <a:endParaRPr/>
          </a:p>
        </p:txBody>
      </p:sp>
      <p:pic>
        <p:nvPicPr>
          <p:cNvPr id="1544" name="Google Shape;15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24" y="1637825"/>
            <a:ext cx="4096100" cy="1867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545" name="Google Shape;15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00" y="1662225"/>
            <a:ext cx="4223775" cy="18190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45"/>
          <p:cNvPicPr preferRelativeResize="0"/>
          <p:nvPr/>
        </p:nvPicPr>
        <p:blipFill rotWithShape="1">
          <a:blip r:embed="rId3">
            <a:alphaModFix/>
          </a:blip>
          <a:srcRect b="51238" l="0" r="0" t="0"/>
          <a:stretch/>
        </p:blipFill>
        <p:spPr>
          <a:xfrm>
            <a:off x="606250" y="179700"/>
            <a:ext cx="3681525" cy="2168827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551" name="Google Shape;1551;p45"/>
          <p:cNvPicPr preferRelativeResize="0"/>
          <p:nvPr/>
        </p:nvPicPr>
        <p:blipFill rotWithShape="1">
          <a:blip r:embed="rId4">
            <a:alphaModFix/>
          </a:blip>
          <a:srcRect b="5567" l="0" r="0" t="41302"/>
          <a:stretch/>
        </p:blipFill>
        <p:spPr>
          <a:xfrm>
            <a:off x="1689900" y="2858925"/>
            <a:ext cx="5637500" cy="18359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552" name="Google Shape;1552;p45"/>
          <p:cNvSpPr txBox="1"/>
          <p:nvPr/>
        </p:nvSpPr>
        <p:spPr>
          <a:xfrm>
            <a:off x="3008650" y="246773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Catboost Model</a:t>
            </a:r>
            <a:endParaRPr/>
          </a:p>
        </p:txBody>
      </p:sp>
      <p:pic>
        <p:nvPicPr>
          <p:cNvPr id="1553" name="Google Shape;1553;p45"/>
          <p:cNvPicPr preferRelativeResize="0"/>
          <p:nvPr/>
        </p:nvPicPr>
        <p:blipFill rotWithShape="1">
          <a:blip r:embed="rId3">
            <a:alphaModFix/>
          </a:blip>
          <a:srcRect b="0" l="0" r="0" t="51240"/>
          <a:stretch/>
        </p:blipFill>
        <p:spPr>
          <a:xfrm>
            <a:off x="4444225" y="179700"/>
            <a:ext cx="3681529" cy="2168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6"/>
          <p:cNvSpPr txBox="1"/>
          <p:nvPr>
            <p:ph type="title"/>
          </p:nvPr>
        </p:nvSpPr>
        <p:spPr>
          <a:xfrm>
            <a:off x="1463400" y="1437625"/>
            <a:ext cx="62172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559" name="Google Shape;1559;p46"/>
          <p:cNvSpPr txBox="1"/>
          <p:nvPr>
            <p:ph idx="2" type="title"/>
          </p:nvPr>
        </p:nvSpPr>
        <p:spPr>
          <a:xfrm>
            <a:off x="3784900" y="817813"/>
            <a:ext cx="15738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60" name="Google Shape;1560;p46"/>
          <p:cNvSpPr txBox="1"/>
          <p:nvPr>
            <p:ph idx="1" type="subTitle"/>
          </p:nvPr>
        </p:nvSpPr>
        <p:spPr>
          <a:xfrm>
            <a:off x="1963300" y="2597712"/>
            <a:ext cx="5217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6"/>
          <p:cNvSpPr/>
          <p:nvPr/>
        </p:nvSpPr>
        <p:spPr>
          <a:xfrm>
            <a:off x="4024322" y="751390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2" name="Google Shape;1562;p46"/>
          <p:cNvGrpSpPr/>
          <p:nvPr/>
        </p:nvGrpSpPr>
        <p:grpSpPr>
          <a:xfrm>
            <a:off x="-883893" y="1382495"/>
            <a:ext cx="4250271" cy="4250271"/>
            <a:chOff x="-883893" y="1382495"/>
            <a:chExt cx="4250271" cy="4250271"/>
          </a:xfrm>
        </p:grpSpPr>
        <p:grpSp>
          <p:nvGrpSpPr>
            <p:cNvPr id="1563" name="Google Shape;1563;p46"/>
            <p:cNvGrpSpPr/>
            <p:nvPr/>
          </p:nvGrpSpPr>
          <p:grpSpPr>
            <a:xfrm>
              <a:off x="950610" y="2102650"/>
              <a:ext cx="688184" cy="693202"/>
              <a:chOff x="1309763" y="1106398"/>
              <a:chExt cx="769609" cy="775221"/>
            </a:xfrm>
          </p:grpSpPr>
          <p:sp>
            <p:nvSpPr>
              <p:cNvPr id="1564" name="Google Shape;1564;p46"/>
              <p:cNvSpPr/>
              <p:nvPr/>
            </p:nvSpPr>
            <p:spPr>
              <a:xfrm rot="-3384850">
                <a:off x="1422165" y="1226643"/>
                <a:ext cx="552846" cy="532210"/>
              </a:xfrm>
              <a:custGeom>
                <a:rect b="b" l="l" r="r" t="t"/>
                <a:pathLst>
                  <a:path extrusionOk="0" h="14546" w="15110">
                    <a:moveTo>
                      <a:pt x="7550" y="1"/>
                    </a:moveTo>
                    <a:cubicBezTo>
                      <a:pt x="7368" y="1"/>
                      <a:pt x="7185" y="8"/>
                      <a:pt x="7001" y="21"/>
                    </a:cubicBezTo>
                    <a:cubicBezTo>
                      <a:pt x="2989" y="331"/>
                      <a:pt x="0" y="3831"/>
                      <a:pt x="298" y="7832"/>
                    </a:cubicBezTo>
                    <a:cubicBezTo>
                      <a:pt x="593" y="11642"/>
                      <a:pt x="3782" y="14545"/>
                      <a:pt x="7541" y="14545"/>
                    </a:cubicBezTo>
                    <a:cubicBezTo>
                      <a:pt x="7729" y="14545"/>
                      <a:pt x="7918" y="14538"/>
                      <a:pt x="8108" y="14523"/>
                    </a:cubicBezTo>
                    <a:cubicBezTo>
                      <a:pt x="12109" y="14214"/>
                      <a:pt x="15109" y="10725"/>
                      <a:pt x="14800" y="6725"/>
                    </a:cubicBezTo>
                    <a:cubicBezTo>
                      <a:pt x="14504" y="2897"/>
                      <a:pt x="11316" y="1"/>
                      <a:pt x="7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46"/>
              <p:cNvSpPr/>
              <p:nvPr/>
            </p:nvSpPr>
            <p:spPr>
              <a:xfrm rot="-3384850">
                <a:off x="1497713" y="1348139"/>
                <a:ext cx="552846" cy="364527"/>
              </a:xfrm>
              <a:custGeom>
                <a:rect b="b" l="l" r="r" t="t"/>
                <a:pathLst>
                  <a:path extrusionOk="0" h="9963" w="15110">
                    <a:moveTo>
                      <a:pt x="14026" y="0"/>
                    </a:moveTo>
                    <a:lnTo>
                      <a:pt x="14026" y="0"/>
                    </a:lnTo>
                    <a:cubicBezTo>
                      <a:pt x="14014" y="3477"/>
                      <a:pt x="11538" y="6465"/>
                      <a:pt x="8121" y="7120"/>
                    </a:cubicBezTo>
                    <a:cubicBezTo>
                      <a:pt x="7663" y="7208"/>
                      <a:pt x="7206" y="7250"/>
                      <a:pt x="6754" y="7250"/>
                    </a:cubicBezTo>
                    <a:cubicBezTo>
                      <a:pt x="3830" y="7250"/>
                      <a:pt x="1125" y="5474"/>
                      <a:pt x="1" y="2679"/>
                    </a:cubicBezTo>
                    <a:lnTo>
                      <a:pt x="1" y="2679"/>
                    </a:lnTo>
                    <a:cubicBezTo>
                      <a:pt x="1" y="5608"/>
                      <a:pt x="1751" y="8251"/>
                      <a:pt x="4454" y="9394"/>
                    </a:cubicBezTo>
                    <a:cubicBezTo>
                      <a:pt x="5363" y="9776"/>
                      <a:pt x="6320" y="9963"/>
                      <a:pt x="7271" y="9963"/>
                    </a:cubicBezTo>
                    <a:cubicBezTo>
                      <a:pt x="9135" y="9963"/>
                      <a:pt x="10972" y="9246"/>
                      <a:pt x="12360" y="7882"/>
                    </a:cubicBezTo>
                    <a:cubicBezTo>
                      <a:pt x="14455" y="5834"/>
                      <a:pt x="15110" y="2727"/>
                      <a:pt x="14026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46"/>
              <p:cNvSpPr/>
              <p:nvPr/>
            </p:nvSpPr>
            <p:spPr>
              <a:xfrm rot="-3384850">
                <a:off x="1530011" y="1169438"/>
                <a:ext cx="264020" cy="256629"/>
              </a:xfrm>
              <a:custGeom>
                <a:rect b="b" l="l" r="r" t="t"/>
                <a:pathLst>
                  <a:path extrusionOk="0" h="7014" w="7216">
                    <a:moveTo>
                      <a:pt x="155" y="1"/>
                    </a:moveTo>
                    <a:cubicBezTo>
                      <a:pt x="84" y="1"/>
                      <a:pt x="24" y="48"/>
                      <a:pt x="12" y="120"/>
                    </a:cubicBezTo>
                    <a:cubicBezTo>
                      <a:pt x="0" y="263"/>
                      <a:pt x="0" y="394"/>
                      <a:pt x="0" y="536"/>
                    </a:cubicBezTo>
                    <a:lnTo>
                      <a:pt x="0" y="715"/>
                    </a:lnTo>
                    <a:cubicBezTo>
                      <a:pt x="12" y="774"/>
                      <a:pt x="72" y="834"/>
                      <a:pt x="143" y="834"/>
                    </a:cubicBezTo>
                    <a:cubicBezTo>
                      <a:pt x="215" y="834"/>
                      <a:pt x="274" y="774"/>
                      <a:pt x="262" y="703"/>
                    </a:cubicBezTo>
                    <a:lnTo>
                      <a:pt x="262" y="536"/>
                    </a:lnTo>
                    <a:cubicBezTo>
                      <a:pt x="262" y="405"/>
                      <a:pt x="274" y="274"/>
                      <a:pt x="274" y="132"/>
                    </a:cubicBezTo>
                    <a:cubicBezTo>
                      <a:pt x="286" y="60"/>
                      <a:pt x="227" y="1"/>
                      <a:pt x="155" y="1"/>
                    </a:cubicBezTo>
                    <a:close/>
                    <a:moveTo>
                      <a:pt x="274" y="1723"/>
                    </a:moveTo>
                    <a:cubicBezTo>
                      <a:pt x="200" y="1723"/>
                      <a:pt x="122" y="1784"/>
                      <a:pt x="143" y="1882"/>
                    </a:cubicBezTo>
                    <a:cubicBezTo>
                      <a:pt x="191" y="2072"/>
                      <a:pt x="239" y="2263"/>
                      <a:pt x="298" y="2453"/>
                    </a:cubicBezTo>
                    <a:cubicBezTo>
                      <a:pt x="310" y="2501"/>
                      <a:pt x="358" y="2537"/>
                      <a:pt x="417" y="2537"/>
                    </a:cubicBezTo>
                    <a:lnTo>
                      <a:pt x="465" y="2537"/>
                    </a:lnTo>
                    <a:cubicBezTo>
                      <a:pt x="524" y="2513"/>
                      <a:pt x="572" y="2441"/>
                      <a:pt x="548" y="2370"/>
                    </a:cubicBezTo>
                    <a:cubicBezTo>
                      <a:pt x="489" y="2191"/>
                      <a:pt x="441" y="2013"/>
                      <a:pt x="393" y="1822"/>
                    </a:cubicBezTo>
                    <a:cubicBezTo>
                      <a:pt x="379" y="1753"/>
                      <a:pt x="327" y="1723"/>
                      <a:pt x="274" y="1723"/>
                    </a:cubicBezTo>
                    <a:close/>
                    <a:moveTo>
                      <a:pt x="858" y="3335"/>
                    </a:moveTo>
                    <a:cubicBezTo>
                      <a:pt x="766" y="3335"/>
                      <a:pt x="675" y="3433"/>
                      <a:pt x="739" y="3537"/>
                    </a:cubicBezTo>
                    <a:cubicBezTo>
                      <a:pt x="834" y="3715"/>
                      <a:pt x="929" y="3882"/>
                      <a:pt x="1036" y="4049"/>
                    </a:cubicBezTo>
                    <a:cubicBezTo>
                      <a:pt x="1060" y="4084"/>
                      <a:pt x="1108" y="4108"/>
                      <a:pt x="1143" y="4108"/>
                    </a:cubicBezTo>
                    <a:cubicBezTo>
                      <a:pt x="1167" y="4108"/>
                      <a:pt x="1191" y="4096"/>
                      <a:pt x="1215" y="4084"/>
                    </a:cubicBezTo>
                    <a:cubicBezTo>
                      <a:pt x="1274" y="4049"/>
                      <a:pt x="1298" y="3965"/>
                      <a:pt x="1262" y="3906"/>
                    </a:cubicBezTo>
                    <a:cubicBezTo>
                      <a:pt x="1155" y="3751"/>
                      <a:pt x="1060" y="3584"/>
                      <a:pt x="977" y="3418"/>
                    </a:cubicBezTo>
                    <a:cubicBezTo>
                      <a:pt x="949" y="3359"/>
                      <a:pt x="903" y="3335"/>
                      <a:pt x="858" y="3335"/>
                    </a:cubicBezTo>
                    <a:close/>
                    <a:moveTo>
                      <a:pt x="1848" y="4753"/>
                    </a:moveTo>
                    <a:cubicBezTo>
                      <a:pt x="1752" y="4753"/>
                      <a:pt x="1673" y="4879"/>
                      <a:pt x="1763" y="4977"/>
                    </a:cubicBezTo>
                    <a:lnTo>
                      <a:pt x="1858" y="5073"/>
                    </a:lnTo>
                    <a:cubicBezTo>
                      <a:pt x="1965" y="5180"/>
                      <a:pt x="2072" y="5287"/>
                      <a:pt x="2191" y="5382"/>
                    </a:cubicBezTo>
                    <a:cubicBezTo>
                      <a:pt x="2214" y="5405"/>
                      <a:pt x="2236" y="5416"/>
                      <a:pt x="2268" y="5418"/>
                    </a:cubicBezTo>
                    <a:lnTo>
                      <a:pt x="2268" y="5418"/>
                    </a:lnTo>
                    <a:cubicBezTo>
                      <a:pt x="2384" y="5413"/>
                      <a:pt x="2440" y="5262"/>
                      <a:pt x="2358" y="5192"/>
                    </a:cubicBezTo>
                    <a:cubicBezTo>
                      <a:pt x="2239" y="5096"/>
                      <a:pt x="2144" y="5001"/>
                      <a:pt x="2036" y="4894"/>
                    </a:cubicBezTo>
                    <a:lnTo>
                      <a:pt x="1941" y="4799"/>
                    </a:lnTo>
                    <a:cubicBezTo>
                      <a:pt x="1912" y="4767"/>
                      <a:pt x="1879" y="4753"/>
                      <a:pt x="1848" y="4753"/>
                    </a:cubicBezTo>
                    <a:close/>
                    <a:moveTo>
                      <a:pt x="2268" y="5418"/>
                    </a:moveTo>
                    <a:cubicBezTo>
                      <a:pt x="2266" y="5418"/>
                      <a:pt x="2265" y="5418"/>
                      <a:pt x="2263" y="5418"/>
                    </a:cubicBezTo>
                    <a:lnTo>
                      <a:pt x="2274" y="5418"/>
                    </a:lnTo>
                    <a:cubicBezTo>
                      <a:pt x="2272" y="5418"/>
                      <a:pt x="2270" y="5418"/>
                      <a:pt x="2268" y="5418"/>
                    </a:cubicBezTo>
                    <a:close/>
                    <a:moveTo>
                      <a:pt x="3197" y="5832"/>
                    </a:moveTo>
                    <a:cubicBezTo>
                      <a:pt x="3076" y="5832"/>
                      <a:pt x="2994" y="6016"/>
                      <a:pt x="3132" y="6085"/>
                    </a:cubicBezTo>
                    <a:cubicBezTo>
                      <a:pt x="3310" y="6180"/>
                      <a:pt x="3477" y="6275"/>
                      <a:pt x="3656" y="6359"/>
                    </a:cubicBezTo>
                    <a:cubicBezTo>
                      <a:pt x="3668" y="6370"/>
                      <a:pt x="3691" y="6370"/>
                      <a:pt x="3715" y="6382"/>
                    </a:cubicBezTo>
                    <a:cubicBezTo>
                      <a:pt x="3846" y="6370"/>
                      <a:pt x="3894" y="6192"/>
                      <a:pt x="3763" y="6132"/>
                    </a:cubicBezTo>
                    <a:cubicBezTo>
                      <a:pt x="3596" y="6049"/>
                      <a:pt x="3429" y="5954"/>
                      <a:pt x="3275" y="5858"/>
                    </a:cubicBezTo>
                    <a:cubicBezTo>
                      <a:pt x="3248" y="5840"/>
                      <a:pt x="3221" y="5832"/>
                      <a:pt x="3197" y="5832"/>
                    </a:cubicBezTo>
                    <a:close/>
                    <a:moveTo>
                      <a:pt x="4800" y="6523"/>
                    </a:moveTo>
                    <a:cubicBezTo>
                      <a:pt x="4662" y="6523"/>
                      <a:pt x="4615" y="6730"/>
                      <a:pt x="4751" y="6775"/>
                    </a:cubicBezTo>
                    <a:cubicBezTo>
                      <a:pt x="4941" y="6835"/>
                      <a:pt x="5132" y="6870"/>
                      <a:pt x="5334" y="6906"/>
                    </a:cubicBezTo>
                    <a:lnTo>
                      <a:pt x="5346" y="6906"/>
                    </a:lnTo>
                    <a:lnTo>
                      <a:pt x="5346" y="6918"/>
                    </a:lnTo>
                    <a:cubicBezTo>
                      <a:pt x="5418" y="6918"/>
                      <a:pt x="5477" y="6870"/>
                      <a:pt x="5477" y="6799"/>
                    </a:cubicBezTo>
                    <a:cubicBezTo>
                      <a:pt x="5489" y="6728"/>
                      <a:pt x="5442" y="6668"/>
                      <a:pt x="5382" y="6656"/>
                    </a:cubicBezTo>
                    <a:cubicBezTo>
                      <a:pt x="5192" y="6620"/>
                      <a:pt x="5001" y="6573"/>
                      <a:pt x="4822" y="6525"/>
                    </a:cubicBezTo>
                    <a:cubicBezTo>
                      <a:pt x="4815" y="6524"/>
                      <a:pt x="4807" y="6523"/>
                      <a:pt x="4800" y="6523"/>
                    </a:cubicBezTo>
                    <a:close/>
                    <a:moveTo>
                      <a:pt x="7082" y="6726"/>
                    </a:moveTo>
                    <a:cubicBezTo>
                      <a:pt x="7075" y="6726"/>
                      <a:pt x="7068" y="6726"/>
                      <a:pt x="7061" y="6728"/>
                    </a:cubicBezTo>
                    <a:cubicBezTo>
                      <a:pt x="6870" y="6740"/>
                      <a:pt x="6680" y="6751"/>
                      <a:pt x="6501" y="6751"/>
                    </a:cubicBezTo>
                    <a:cubicBezTo>
                      <a:pt x="6323" y="6751"/>
                      <a:pt x="6323" y="7013"/>
                      <a:pt x="6501" y="7013"/>
                    </a:cubicBezTo>
                    <a:lnTo>
                      <a:pt x="6500" y="7013"/>
                    </a:lnTo>
                    <a:cubicBezTo>
                      <a:pt x="6699" y="7013"/>
                      <a:pt x="6897" y="7013"/>
                      <a:pt x="7085" y="6990"/>
                    </a:cubicBezTo>
                    <a:cubicBezTo>
                      <a:pt x="7156" y="6978"/>
                      <a:pt x="7216" y="6918"/>
                      <a:pt x="7204" y="6835"/>
                    </a:cubicBezTo>
                    <a:cubicBezTo>
                      <a:pt x="7193" y="6771"/>
                      <a:pt x="7144" y="6726"/>
                      <a:pt x="7082" y="6726"/>
                    </a:cubicBezTo>
                    <a:close/>
                    <a:moveTo>
                      <a:pt x="6500" y="7013"/>
                    </a:moveTo>
                    <a:lnTo>
                      <a:pt x="6500" y="7013"/>
                    </a:lnTo>
                    <a:cubicBezTo>
                      <a:pt x="6496" y="7013"/>
                      <a:pt x="6493" y="7013"/>
                      <a:pt x="6489" y="7013"/>
                    </a:cubicBezTo>
                    <a:lnTo>
                      <a:pt x="6501" y="7013"/>
                    </a:lnTo>
                    <a:cubicBezTo>
                      <a:pt x="6501" y="7013"/>
                      <a:pt x="6501" y="7013"/>
                      <a:pt x="6501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46"/>
              <p:cNvSpPr/>
              <p:nvPr/>
            </p:nvSpPr>
            <p:spPr>
              <a:xfrm rot="-3384850">
                <a:off x="1589254" y="1524551"/>
                <a:ext cx="281399" cy="288095"/>
              </a:xfrm>
              <a:custGeom>
                <a:rect b="b" l="l" r="r" t="t"/>
                <a:pathLst>
                  <a:path extrusionOk="0" h="7874" w="7691">
                    <a:moveTo>
                      <a:pt x="475" y="4"/>
                    </a:moveTo>
                    <a:cubicBezTo>
                      <a:pt x="344" y="4"/>
                      <a:pt x="201" y="27"/>
                      <a:pt x="70" y="51"/>
                    </a:cubicBezTo>
                    <a:cubicBezTo>
                      <a:pt x="0" y="51"/>
                      <a:pt x="33" y="302"/>
                      <a:pt x="101" y="302"/>
                    </a:cubicBezTo>
                    <a:cubicBezTo>
                      <a:pt x="103" y="302"/>
                      <a:pt x="104" y="302"/>
                      <a:pt x="106" y="301"/>
                    </a:cubicBezTo>
                    <a:cubicBezTo>
                      <a:pt x="225" y="277"/>
                      <a:pt x="356" y="266"/>
                      <a:pt x="487" y="254"/>
                    </a:cubicBezTo>
                    <a:lnTo>
                      <a:pt x="511" y="254"/>
                    </a:lnTo>
                    <a:cubicBezTo>
                      <a:pt x="665" y="230"/>
                      <a:pt x="642" y="4"/>
                      <a:pt x="475" y="4"/>
                    </a:cubicBezTo>
                    <a:close/>
                    <a:moveTo>
                      <a:pt x="1468" y="1"/>
                    </a:moveTo>
                    <a:cubicBezTo>
                      <a:pt x="1308" y="1"/>
                      <a:pt x="1307" y="266"/>
                      <a:pt x="1487" y="266"/>
                    </a:cubicBezTo>
                    <a:cubicBezTo>
                      <a:pt x="1677" y="266"/>
                      <a:pt x="1868" y="289"/>
                      <a:pt x="2058" y="313"/>
                    </a:cubicBezTo>
                    <a:lnTo>
                      <a:pt x="2070" y="313"/>
                    </a:lnTo>
                    <a:cubicBezTo>
                      <a:pt x="2225" y="313"/>
                      <a:pt x="2249" y="75"/>
                      <a:pt x="2082" y="51"/>
                    </a:cubicBezTo>
                    <a:cubicBezTo>
                      <a:pt x="1892" y="27"/>
                      <a:pt x="1701" y="4"/>
                      <a:pt x="1499" y="4"/>
                    </a:cubicBezTo>
                    <a:cubicBezTo>
                      <a:pt x="1488" y="2"/>
                      <a:pt x="1478" y="1"/>
                      <a:pt x="1468" y="1"/>
                    </a:cubicBezTo>
                    <a:close/>
                    <a:moveTo>
                      <a:pt x="3205" y="309"/>
                    </a:moveTo>
                    <a:cubicBezTo>
                      <a:pt x="3072" y="309"/>
                      <a:pt x="3010" y="508"/>
                      <a:pt x="3154" y="563"/>
                    </a:cubicBezTo>
                    <a:cubicBezTo>
                      <a:pt x="3332" y="611"/>
                      <a:pt x="3511" y="682"/>
                      <a:pt x="3678" y="766"/>
                    </a:cubicBezTo>
                    <a:cubicBezTo>
                      <a:pt x="3702" y="766"/>
                      <a:pt x="3713" y="778"/>
                      <a:pt x="3737" y="778"/>
                    </a:cubicBezTo>
                    <a:cubicBezTo>
                      <a:pt x="3868" y="766"/>
                      <a:pt x="3916" y="575"/>
                      <a:pt x="3785" y="527"/>
                    </a:cubicBezTo>
                    <a:cubicBezTo>
                      <a:pt x="3606" y="444"/>
                      <a:pt x="3428" y="373"/>
                      <a:pt x="3237" y="313"/>
                    </a:cubicBezTo>
                    <a:cubicBezTo>
                      <a:pt x="3226" y="311"/>
                      <a:pt x="3215" y="309"/>
                      <a:pt x="3205" y="309"/>
                    </a:cubicBezTo>
                    <a:close/>
                    <a:moveTo>
                      <a:pt x="4760" y="1062"/>
                    </a:moveTo>
                    <a:cubicBezTo>
                      <a:pt x="4717" y="1062"/>
                      <a:pt x="4672" y="1085"/>
                      <a:pt x="4642" y="1123"/>
                    </a:cubicBezTo>
                    <a:cubicBezTo>
                      <a:pt x="4606" y="1182"/>
                      <a:pt x="4618" y="1266"/>
                      <a:pt x="4678" y="1301"/>
                    </a:cubicBezTo>
                    <a:cubicBezTo>
                      <a:pt x="4833" y="1409"/>
                      <a:pt x="4987" y="1516"/>
                      <a:pt x="5130" y="1635"/>
                    </a:cubicBezTo>
                    <a:cubicBezTo>
                      <a:pt x="5154" y="1659"/>
                      <a:pt x="5178" y="1670"/>
                      <a:pt x="5214" y="1670"/>
                    </a:cubicBezTo>
                    <a:lnTo>
                      <a:pt x="5226" y="1670"/>
                    </a:lnTo>
                    <a:cubicBezTo>
                      <a:pt x="5261" y="1670"/>
                      <a:pt x="5297" y="1647"/>
                      <a:pt x="5321" y="1623"/>
                    </a:cubicBezTo>
                    <a:cubicBezTo>
                      <a:pt x="5368" y="1563"/>
                      <a:pt x="5356" y="1480"/>
                      <a:pt x="5297" y="1432"/>
                    </a:cubicBezTo>
                    <a:cubicBezTo>
                      <a:pt x="5154" y="1313"/>
                      <a:pt x="4987" y="1194"/>
                      <a:pt x="4833" y="1087"/>
                    </a:cubicBezTo>
                    <a:cubicBezTo>
                      <a:pt x="4811" y="1070"/>
                      <a:pt x="4786" y="1062"/>
                      <a:pt x="4760" y="1062"/>
                    </a:cubicBezTo>
                    <a:close/>
                    <a:moveTo>
                      <a:pt x="6048" y="2208"/>
                    </a:moveTo>
                    <a:cubicBezTo>
                      <a:pt x="6017" y="2208"/>
                      <a:pt x="5986" y="2219"/>
                      <a:pt x="5964" y="2242"/>
                    </a:cubicBezTo>
                    <a:cubicBezTo>
                      <a:pt x="5904" y="2290"/>
                      <a:pt x="5904" y="2373"/>
                      <a:pt x="5952" y="2421"/>
                    </a:cubicBezTo>
                    <a:cubicBezTo>
                      <a:pt x="6071" y="2575"/>
                      <a:pt x="6190" y="2718"/>
                      <a:pt x="6297" y="2873"/>
                    </a:cubicBezTo>
                    <a:cubicBezTo>
                      <a:pt x="6321" y="2909"/>
                      <a:pt x="6357" y="2933"/>
                      <a:pt x="6404" y="2933"/>
                    </a:cubicBezTo>
                    <a:lnTo>
                      <a:pt x="6404" y="2921"/>
                    </a:lnTo>
                    <a:cubicBezTo>
                      <a:pt x="6511" y="2921"/>
                      <a:pt x="6571" y="2802"/>
                      <a:pt x="6511" y="2718"/>
                    </a:cubicBezTo>
                    <a:cubicBezTo>
                      <a:pt x="6392" y="2563"/>
                      <a:pt x="6273" y="2409"/>
                      <a:pt x="6142" y="2254"/>
                    </a:cubicBezTo>
                    <a:cubicBezTo>
                      <a:pt x="6117" y="2222"/>
                      <a:pt x="6082" y="2208"/>
                      <a:pt x="6048" y="2208"/>
                    </a:cubicBezTo>
                    <a:close/>
                    <a:moveTo>
                      <a:pt x="6987" y="3672"/>
                    </a:moveTo>
                    <a:cubicBezTo>
                      <a:pt x="6908" y="3672"/>
                      <a:pt x="6830" y="3748"/>
                      <a:pt x="6869" y="3849"/>
                    </a:cubicBezTo>
                    <a:cubicBezTo>
                      <a:pt x="6940" y="4016"/>
                      <a:pt x="7011" y="4195"/>
                      <a:pt x="7083" y="4373"/>
                    </a:cubicBezTo>
                    <a:cubicBezTo>
                      <a:pt x="7095" y="4421"/>
                      <a:pt x="7142" y="4457"/>
                      <a:pt x="7202" y="4457"/>
                    </a:cubicBezTo>
                    <a:cubicBezTo>
                      <a:pt x="7214" y="4457"/>
                      <a:pt x="7226" y="4457"/>
                      <a:pt x="7250" y="4445"/>
                    </a:cubicBezTo>
                    <a:cubicBezTo>
                      <a:pt x="7309" y="4421"/>
                      <a:pt x="7345" y="4349"/>
                      <a:pt x="7321" y="4278"/>
                    </a:cubicBezTo>
                    <a:cubicBezTo>
                      <a:pt x="7261" y="4099"/>
                      <a:pt x="7178" y="3921"/>
                      <a:pt x="7095" y="3742"/>
                    </a:cubicBezTo>
                    <a:cubicBezTo>
                      <a:pt x="7070" y="3693"/>
                      <a:pt x="7029" y="3672"/>
                      <a:pt x="6987" y="3672"/>
                    </a:cubicBezTo>
                    <a:close/>
                    <a:moveTo>
                      <a:pt x="7486" y="5312"/>
                    </a:moveTo>
                    <a:cubicBezTo>
                      <a:pt x="7479" y="5312"/>
                      <a:pt x="7471" y="5313"/>
                      <a:pt x="7464" y="5314"/>
                    </a:cubicBezTo>
                    <a:cubicBezTo>
                      <a:pt x="7392" y="5326"/>
                      <a:pt x="7345" y="5397"/>
                      <a:pt x="7357" y="5469"/>
                    </a:cubicBezTo>
                    <a:cubicBezTo>
                      <a:pt x="7392" y="5647"/>
                      <a:pt x="7416" y="5838"/>
                      <a:pt x="7428" y="6028"/>
                    </a:cubicBezTo>
                    <a:cubicBezTo>
                      <a:pt x="7428" y="6100"/>
                      <a:pt x="7488" y="6147"/>
                      <a:pt x="7559" y="6147"/>
                    </a:cubicBezTo>
                    <a:lnTo>
                      <a:pt x="7571" y="6147"/>
                    </a:lnTo>
                    <a:cubicBezTo>
                      <a:pt x="7642" y="6147"/>
                      <a:pt x="7690" y="6088"/>
                      <a:pt x="7690" y="6016"/>
                    </a:cubicBezTo>
                    <a:cubicBezTo>
                      <a:pt x="7678" y="5814"/>
                      <a:pt x="7654" y="5611"/>
                      <a:pt x="7619" y="5421"/>
                    </a:cubicBezTo>
                    <a:cubicBezTo>
                      <a:pt x="7608" y="5357"/>
                      <a:pt x="7549" y="5312"/>
                      <a:pt x="7486" y="5312"/>
                    </a:cubicBezTo>
                    <a:close/>
                    <a:moveTo>
                      <a:pt x="7526" y="7050"/>
                    </a:moveTo>
                    <a:cubicBezTo>
                      <a:pt x="7464" y="7050"/>
                      <a:pt x="7415" y="7096"/>
                      <a:pt x="7404" y="7171"/>
                    </a:cubicBezTo>
                    <a:cubicBezTo>
                      <a:pt x="7381" y="7350"/>
                      <a:pt x="7357" y="7540"/>
                      <a:pt x="7321" y="7719"/>
                    </a:cubicBezTo>
                    <a:cubicBezTo>
                      <a:pt x="7309" y="7790"/>
                      <a:pt x="7345" y="7862"/>
                      <a:pt x="7416" y="7874"/>
                    </a:cubicBezTo>
                    <a:lnTo>
                      <a:pt x="7440" y="7874"/>
                    </a:lnTo>
                    <a:cubicBezTo>
                      <a:pt x="7500" y="7874"/>
                      <a:pt x="7559" y="7838"/>
                      <a:pt x="7571" y="7778"/>
                    </a:cubicBezTo>
                    <a:cubicBezTo>
                      <a:pt x="7619" y="7588"/>
                      <a:pt x="7642" y="7397"/>
                      <a:pt x="7666" y="7195"/>
                    </a:cubicBezTo>
                    <a:cubicBezTo>
                      <a:pt x="7678" y="7124"/>
                      <a:pt x="7631" y="7052"/>
                      <a:pt x="7547" y="7052"/>
                    </a:cubicBezTo>
                    <a:cubicBezTo>
                      <a:pt x="7540" y="7051"/>
                      <a:pt x="7533" y="7050"/>
                      <a:pt x="7526" y="70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46"/>
              <p:cNvSpPr/>
              <p:nvPr/>
            </p:nvSpPr>
            <p:spPr>
              <a:xfrm rot="-3384850">
                <a:off x="1410955" y="1220421"/>
                <a:ext cx="567225" cy="547175"/>
              </a:xfrm>
              <a:custGeom>
                <a:rect b="b" l="l" r="r" t="t"/>
                <a:pathLst>
                  <a:path extrusionOk="0" h="14955" w="15503">
                    <a:moveTo>
                      <a:pt x="7790" y="417"/>
                    </a:moveTo>
                    <a:cubicBezTo>
                      <a:pt x="7805" y="417"/>
                      <a:pt x="7820" y="417"/>
                      <a:pt x="7835" y="417"/>
                    </a:cubicBezTo>
                    <a:lnTo>
                      <a:pt x="7906" y="417"/>
                    </a:lnTo>
                    <a:cubicBezTo>
                      <a:pt x="11311" y="441"/>
                      <a:pt x="14228" y="2870"/>
                      <a:pt x="14859" y="6228"/>
                    </a:cubicBezTo>
                    <a:cubicBezTo>
                      <a:pt x="15502" y="9573"/>
                      <a:pt x="13681" y="12907"/>
                      <a:pt x="10514" y="14181"/>
                    </a:cubicBezTo>
                    <a:cubicBezTo>
                      <a:pt x="9644" y="14532"/>
                      <a:pt x="8739" y="14700"/>
                      <a:pt x="7846" y="14700"/>
                    </a:cubicBezTo>
                    <a:cubicBezTo>
                      <a:pt x="5496" y="14700"/>
                      <a:pt x="3224" y="13536"/>
                      <a:pt x="1870" y="11466"/>
                    </a:cubicBezTo>
                    <a:cubicBezTo>
                      <a:pt x="0" y="8621"/>
                      <a:pt x="405" y="4846"/>
                      <a:pt x="2846" y="2453"/>
                    </a:cubicBezTo>
                    <a:cubicBezTo>
                      <a:pt x="4157" y="1154"/>
                      <a:pt x="5937" y="417"/>
                      <a:pt x="7790" y="417"/>
                    </a:cubicBezTo>
                    <a:close/>
                    <a:moveTo>
                      <a:pt x="7799" y="1"/>
                    </a:moveTo>
                    <a:cubicBezTo>
                      <a:pt x="3679" y="1"/>
                      <a:pt x="334" y="3334"/>
                      <a:pt x="322" y="7454"/>
                    </a:cubicBezTo>
                    <a:cubicBezTo>
                      <a:pt x="310" y="11574"/>
                      <a:pt x="3644" y="14931"/>
                      <a:pt x="7763" y="14955"/>
                    </a:cubicBezTo>
                    <a:lnTo>
                      <a:pt x="7835" y="14955"/>
                    </a:lnTo>
                    <a:cubicBezTo>
                      <a:pt x="11966" y="14931"/>
                      <a:pt x="15300" y="11574"/>
                      <a:pt x="15288" y="7454"/>
                    </a:cubicBezTo>
                    <a:cubicBezTo>
                      <a:pt x="15276" y="3334"/>
                      <a:pt x="11930" y="1"/>
                      <a:pt x="7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9" name="Google Shape;1569;p46"/>
            <p:cNvGrpSpPr/>
            <p:nvPr/>
          </p:nvGrpSpPr>
          <p:grpSpPr>
            <a:xfrm flipH="1" rot="-2700000">
              <a:off x="-274893" y="2018371"/>
              <a:ext cx="3032270" cy="2978521"/>
              <a:chOff x="-229526" y="1170468"/>
              <a:chExt cx="3391015" cy="3330906"/>
            </a:xfrm>
          </p:grpSpPr>
          <p:sp>
            <p:nvSpPr>
              <p:cNvPr id="1570" name="Google Shape;1570;p46"/>
              <p:cNvSpPr/>
              <p:nvPr/>
            </p:nvSpPr>
            <p:spPr>
              <a:xfrm rot="-3384850">
                <a:off x="496308" y="1476163"/>
                <a:ext cx="2067520" cy="2523810"/>
              </a:xfrm>
              <a:custGeom>
                <a:rect b="b" l="l" r="r" t="t"/>
                <a:pathLst>
                  <a:path extrusionOk="0" h="68979" w="56508">
                    <a:moveTo>
                      <a:pt x="50545" y="0"/>
                    </a:moveTo>
                    <a:cubicBezTo>
                      <a:pt x="50022" y="0"/>
                      <a:pt x="49492" y="75"/>
                      <a:pt x="48971" y="232"/>
                    </a:cubicBezTo>
                    <a:cubicBezTo>
                      <a:pt x="49197" y="363"/>
                      <a:pt x="49411" y="518"/>
                      <a:pt x="49626" y="684"/>
                    </a:cubicBezTo>
                    <a:cubicBezTo>
                      <a:pt x="52019" y="2661"/>
                      <a:pt x="52293" y="6233"/>
                      <a:pt x="50245" y="8554"/>
                    </a:cubicBezTo>
                    <a:lnTo>
                      <a:pt x="11871" y="51845"/>
                    </a:lnTo>
                    <a:lnTo>
                      <a:pt x="9633" y="54381"/>
                    </a:lnTo>
                    <a:lnTo>
                      <a:pt x="8394" y="55763"/>
                    </a:lnTo>
                    <a:lnTo>
                      <a:pt x="6144" y="58311"/>
                    </a:lnTo>
                    <a:lnTo>
                      <a:pt x="0" y="65252"/>
                    </a:lnTo>
                    <a:lnTo>
                      <a:pt x="2191" y="67050"/>
                    </a:lnTo>
                    <a:lnTo>
                      <a:pt x="1179" y="68264"/>
                    </a:lnTo>
                    <a:lnTo>
                      <a:pt x="1989" y="68978"/>
                    </a:lnTo>
                    <a:lnTo>
                      <a:pt x="4525" y="66109"/>
                    </a:lnTo>
                    <a:lnTo>
                      <a:pt x="2394" y="64228"/>
                    </a:lnTo>
                    <a:lnTo>
                      <a:pt x="8775" y="57501"/>
                    </a:lnTo>
                    <a:lnTo>
                      <a:pt x="11109" y="55036"/>
                    </a:lnTo>
                    <a:lnTo>
                      <a:pt x="12383" y="53691"/>
                    </a:lnTo>
                    <a:lnTo>
                      <a:pt x="14717" y="51226"/>
                    </a:lnTo>
                    <a:lnTo>
                      <a:pt x="54519" y="9257"/>
                    </a:lnTo>
                    <a:cubicBezTo>
                      <a:pt x="56222" y="7447"/>
                      <a:pt x="56507" y="4732"/>
                      <a:pt x="55198" y="2613"/>
                    </a:cubicBezTo>
                    <a:cubicBezTo>
                      <a:pt x="54184" y="958"/>
                      <a:pt x="52408" y="0"/>
                      <a:pt x="50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46"/>
              <p:cNvSpPr/>
              <p:nvPr/>
            </p:nvSpPr>
            <p:spPr>
              <a:xfrm rot="-3384850">
                <a:off x="350414" y="1645171"/>
                <a:ext cx="2149843" cy="2515760"/>
              </a:xfrm>
              <a:custGeom>
                <a:rect b="b" l="l" r="r" t="t"/>
                <a:pathLst>
                  <a:path extrusionOk="0" h="68759" w="58758">
                    <a:moveTo>
                      <a:pt x="55436" y="0"/>
                    </a:moveTo>
                    <a:cubicBezTo>
                      <a:pt x="54448" y="286"/>
                      <a:pt x="53567" y="857"/>
                      <a:pt x="52888" y="1619"/>
                    </a:cubicBezTo>
                    <a:cubicBezTo>
                      <a:pt x="52840" y="1679"/>
                      <a:pt x="52805" y="1726"/>
                      <a:pt x="52757" y="1774"/>
                    </a:cubicBezTo>
                    <a:lnTo>
                      <a:pt x="16038" y="46458"/>
                    </a:lnTo>
                    <a:lnTo>
                      <a:pt x="13883" y="49077"/>
                    </a:lnTo>
                    <a:lnTo>
                      <a:pt x="12704" y="50506"/>
                    </a:lnTo>
                    <a:lnTo>
                      <a:pt x="10549" y="53138"/>
                    </a:lnTo>
                    <a:lnTo>
                      <a:pt x="4656" y="60293"/>
                    </a:lnTo>
                    <a:lnTo>
                      <a:pt x="2536" y="58424"/>
                    </a:lnTo>
                    <a:lnTo>
                      <a:pt x="0" y="61293"/>
                    </a:lnTo>
                    <a:lnTo>
                      <a:pt x="8454" y="68758"/>
                    </a:lnTo>
                    <a:lnTo>
                      <a:pt x="9490" y="67580"/>
                    </a:lnTo>
                    <a:lnTo>
                      <a:pt x="8609" y="66794"/>
                    </a:lnTo>
                    <a:cubicBezTo>
                      <a:pt x="7430" y="65818"/>
                      <a:pt x="7299" y="64044"/>
                      <a:pt x="8347" y="62913"/>
                    </a:cubicBezTo>
                    <a:lnTo>
                      <a:pt x="12609" y="58091"/>
                    </a:lnTo>
                    <a:lnTo>
                      <a:pt x="14859" y="55543"/>
                    </a:lnTo>
                    <a:lnTo>
                      <a:pt x="16098" y="54161"/>
                    </a:lnTo>
                    <a:lnTo>
                      <a:pt x="18348" y="51625"/>
                    </a:lnTo>
                    <a:lnTo>
                      <a:pt x="56710" y="8334"/>
                    </a:lnTo>
                    <a:cubicBezTo>
                      <a:pt x="58758" y="6013"/>
                      <a:pt x="58484" y="2441"/>
                      <a:pt x="56091" y="464"/>
                    </a:cubicBezTo>
                    <a:cubicBezTo>
                      <a:pt x="55876" y="298"/>
                      <a:pt x="55662" y="143"/>
                      <a:pt x="55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46"/>
              <p:cNvSpPr/>
              <p:nvPr/>
            </p:nvSpPr>
            <p:spPr>
              <a:xfrm rot="-3384850">
                <a:off x="307420" y="1569973"/>
                <a:ext cx="2317123" cy="2531896"/>
              </a:xfrm>
              <a:custGeom>
                <a:rect b="b" l="l" r="r" t="t"/>
                <a:pathLst>
                  <a:path extrusionOk="0" h="69200" w="63330">
                    <a:moveTo>
                      <a:pt x="57231" y="116"/>
                    </a:moveTo>
                    <a:cubicBezTo>
                      <a:pt x="58523" y="116"/>
                      <a:pt x="59821" y="580"/>
                      <a:pt x="60853" y="1524"/>
                    </a:cubicBezTo>
                    <a:cubicBezTo>
                      <a:pt x="63104" y="3584"/>
                      <a:pt x="63175" y="7097"/>
                      <a:pt x="61032" y="9264"/>
                    </a:cubicBezTo>
                    <a:lnTo>
                      <a:pt x="8906" y="64235"/>
                    </a:lnTo>
                    <a:cubicBezTo>
                      <a:pt x="8882" y="64258"/>
                      <a:pt x="8871" y="64294"/>
                      <a:pt x="8871" y="64330"/>
                    </a:cubicBezTo>
                    <a:cubicBezTo>
                      <a:pt x="8882" y="64366"/>
                      <a:pt x="8894" y="64389"/>
                      <a:pt x="8918" y="64425"/>
                    </a:cubicBezTo>
                    <a:lnTo>
                      <a:pt x="10942" y="66211"/>
                    </a:lnTo>
                    <a:lnTo>
                      <a:pt x="8585" y="68890"/>
                    </a:lnTo>
                    <a:lnTo>
                      <a:pt x="322" y="61591"/>
                    </a:lnTo>
                    <a:lnTo>
                      <a:pt x="2691" y="58924"/>
                    </a:lnTo>
                    <a:lnTo>
                      <a:pt x="4715" y="60710"/>
                    </a:lnTo>
                    <a:cubicBezTo>
                      <a:pt x="4733" y="60728"/>
                      <a:pt x="4757" y="60739"/>
                      <a:pt x="4782" y="60739"/>
                    </a:cubicBezTo>
                    <a:cubicBezTo>
                      <a:pt x="4791" y="60739"/>
                      <a:pt x="4801" y="60737"/>
                      <a:pt x="4811" y="60734"/>
                    </a:cubicBezTo>
                    <a:cubicBezTo>
                      <a:pt x="4846" y="60734"/>
                      <a:pt x="4882" y="60722"/>
                      <a:pt x="4906" y="60686"/>
                    </a:cubicBezTo>
                    <a:lnTo>
                      <a:pt x="16276" y="46851"/>
                    </a:lnTo>
                    <a:lnTo>
                      <a:pt x="53007" y="2179"/>
                    </a:lnTo>
                    <a:cubicBezTo>
                      <a:pt x="53043" y="2132"/>
                      <a:pt x="53090" y="2084"/>
                      <a:pt x="53126" y="2025"/>
                    </a:cubicBezTo>
                    <a:cubicBezTo>
                      <a:pt x="54189" y="761"/>
                      <a:pt x="55706" y="116"/>
                      <a:pt x="57231" y="116"/>
                    </a:cubicBezTo>
                    <a:close/>
                    <a:moveTo>
                      <a:pt x="57087" y="0"/>
                    </a:moveTo>
                    <a:cubicBezTo>
                      <a:pt x="55555" y="0"/>
                      <a:pt x="54030" y="625"/>
                      <a:pt x="52924" y="1858"/>
                    </a:cubicBezTo>
                    <a:cubicBezTo>
                      <a:pt x="52876" y="1905"/>
                      <a:pt x="52840" y="1953"/>
                      <a:pt x="52793" y="2001"/>
                    </a:cubicBezTo>
                    <a:lnTo>
                      <a:pt x="4775" y="60413"/>
                    </a:lnTo>
                    <a:lnTo>
                      <a:pt x="2751" y="58627"/>
                    </a:lnTo>
                    <a:cubicBezTo>
                      <a:pt x="2730" y="58606"/>
                      <a:pt x="2702" y="58596"/>
                      <a:pt x="2674" y="58596"/>
                    </a:cubicBezTo>
                    <a:cubicBezTo>
                      <a:pt x="2637" y="58596"/>
                      <a:pt x="2599" y="58612"/>
                      <a:pt x="2572" y="58639"/>
                    </a:cubicBezTo>
                    <a:lnTo>
                      <a:pt x="36" y="61520"/>
                    </a:lnTo>
                    <a:cubicBezTo>
                      <a:pt x="12" y="61544"/>
                      <a:pt x="0" y="61579"/>
                      <a:pt x="12" y="61615"/>
                    </a:cubicBezTo>
                    <a:cubicBezTo>
                      <a:pt x="12" y="61651"/>
                      <a:pt x="24" y="61675"/>
                      <a:pt x="48" y="61699"/>
                    </a:cubicBezTo>
                    <a:lnTo>
                      <a:pt x="8501" y="69164"/>
                    </a:lnTo>
                    <a:cubicBezTo>
                      <a:pt x="8525" y="69188"/>
                      <a:pt x="8561" y="69199"/>
                      <a:pt x="8597" y="69199"/>
                    </a:cubicBezTo>
                    <a:cubicBezTo>
                      <a:pt x="8632" y="69199"/>
                      <a:pt x="8668" y="69176"/>
                      <a:pt x="8692" y="69152"/>
                    </a:cubicBezTo>
                    <a:lnTo>
                      <a:pt x="11228" y="66282"/>
                    </a:lnTo>
                    <a:cubicBezTo>
                      <a:pt x="11252" y="66247"/>
                      <a:pt x="11264" y="66211"/>
                      <a:pt x="11264" y="66187"/>
                    </a:cubicBezTo>
                    <a:cubicBezTo>
                      <a:pt x="11264" y="66151"/>
                      <a:pt x="11240" y="66116"/>
                      <a:pt x="11216" y="66092"/>
                    </a:cubicBezTo>
                    <a:lnTo>
                      <a:pt x="9192" y="64306"/>
                    </a:lnTo>
                    <a:lnTo>
                      <a:pt x="21420" y="51400"/>
                    </a:lnTo>
                    <a:lnTo>
                      <a:pt x="61210" y="9430"/>
                    </a:lnTo>
                    <a:cubicBezTo>
                      <a:pt x="63330" y="7144"/>
                      <a:pt x="63187" y="3572"/>
                      <a:pt x="60877" y="1477"/>
                    </a:cubicBezTo>
                    <a:cubicBezTo>
                      <a:pt x="59799" y="488"/>
                      <a:pt x="58441" y="0"/>
                      <a:pt x="5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3" name="Google Shape;1573;p46"/>
          <p:cNvGrpSpPr/>
          <p:nvPr/>
        </p:nvGrpSpPr>
        <p:grpSpPr>
          <a:xfrm>
            <a:off x="7076099" y="894979"/>
            <a:ext cx="1465277" cy="3522250"/>
            <a:chOff x="7325852" y="1080377"/>
            <a:chExt cx="1264151" cy="3038780"/>
          </a:xfrm>
        </p:grpSpPr>
        <p:sp>
          <p:nvSpPr>
            <p:cNvPr id="1574" name="Google Shape;1574;p46"/>
            <p:cNvSpPr/>
            <p:nvPr/>
          </p:nvSpPr>
          <p:spPr>
            <a:xfrm>
              <a:off x="7325852" y="1152728"/>
              <a:ext cx="1264151" cy="2945659"/>
            </a:xfrm>
            <a:custGeom>
              <a:rect b="b" l="l" r="r" t="t"/>
              <a:pathLst>
                <a:path extrusionOk="0" h="102431" w="43959">
                  <a:moveTo>
                    <a:pt x="8101" y="0"/>
                  </a:moveTo>
                  <a:cubicBezTo>
                    <a:pt x="7995" y="0"/>
                    <a:pt x="7922" y="135"/>
                    <a:pt x="8013" y="227"/>
                  </a:cubicBezTo>
                  <a:cubicBezTo>
                    <a:pt x="12347" y="3370"/>
                    <a:pt x="16741" y="10311"/>
                    <a:pt x="16050" y="20348"/>
                  </a:cubicBezTo>
                  <a:cubicBezTo>
                    <a:pt x="15955" y="21634"/>
                    <a:pt x="15800" y="22920"/>
                    <a:pt x="15574" y="24194"/>
                  </a:cubicBezTo>
                  <a:cubicBezTo>
                    <a:pt x="14216" y="31897"/>
                    <a:pt x="18622" y="39482"/>
                    <a:pt x="25825" y="41863"/>
                  </a:cubicBezTo>
                  <a:cubicBezTo>
                    <a:pt x="29480" y="43077"/>
                    <a:pt x="32754" y="45113"/>
                    <a:pt x="35302" y="47745"/>
                  </a:cubicBezTo>
                  <a:cubicBezTo>
                    <a:pt x="41756" y="54412"/>
                    <a:pt x="43696" y="65020"/>
                    <a:pt x="40041" y="73545"/>
                  </a:cubicBezTo>
                  <a:cubicBezTo>
                    <a:pt x="36398" y="81999"/>
                    <a:pt x="27468" y="87869"/>
                    <a:pt x="18265" y="87869"/>
                  </a:cubicBezTo>
                  <a:lnTo>
                    <a:pt x="18062" y="87869"/>
                  </a:lnTo>
                  <a:cubicBezTo>
                    <a:pt x="16848" y="87857"/>
                    <a:pt x="15550" y="87761"/>
                    <a:pt x="14300" y="87678"/>
                  </a:cubicBezTo>
                  <a:cubicBezTo>
                    <a:pt x="12911" y="87579"/>
                    <a:pt x="11508" y="87480"/>
                    <a:pt x="10143" y="87480"/>
                  </a:cubicBezTo>
                  <a:cubicBezTo>
                    <a:pt x="7062" y="87480"/>
                    <a:pt x="4172" y="87988"/>
                    <a:pt x="2060" y="90166"/>
                  </a:cubicBezTo>
                  <a:cubicBezTo>
                    <a:pt x="691" y="91571"/>
                    <a:pt x="0" y="93619"/>
                    <a:pt x="155" y="95786"/>
                  </a:cubicBezTo>
                  <a:cubicBezTo>
                    <a:pt x="322" y="97941"/>
                    <a:pt x="1310" y="99858"/>
                    <a:pt x="2858" y="101049"/>
                  </a:cubicBezTo>
                  <a:cubicBezTo>
                    <a:pt x="4069" y="101954"/>
                    <a:pt x="5548" y="102430"/>
                    <a:pt x="7053" y="102430"/>
                  </a:cubicBezTo>
                  <a:cubicBezTo>
                    <a:pt x="7071" y="102430"/>
                    <a:pt x="7090" y="102430"/>
                    <a:pt x="7108" y="102430"/>
                  </a:cubicBezTo>
                  <a:cubicBezTo>
                    <a:pt x="7632" y="102418"/>
                    <a:pt x="8144" y="102370"/>
                    <a:pt x="8656" y="102263"/>
                  </a:cubicBezTo>
                  <a:cubicBezTo>
                    <a:pt x="10776" y="101858"/>
                    <a:pt x="12573" y="100644"/>
                    <a:pt x="13562" y="98953"/>
                  </a:cubicBezTo>
                  <a:cubicBezTo>
                    <a:pt x="13643" y="98848"/>
                    <a:pt x="13547" y="98748"/>
                    <a:pt x="13451" y="98748"/>
                  </a:cubicBezTo>
                  <a:cubicBezTo>
                    <a:pt x="13406" y="98748"/>
                    <a:pt x="13362" y="98769"/>
                    <a:pt x="13335" y="98822"/>
                  </a:cubicBezTo>
                  <a:cubicBezTo>
                    <a:pt x="12383" y="100453"/>
                    <a:pt x="10656" y="101608"/>
                    <a:pt x="8597" y="102013"/>
                  </a:cubicBezTo>
                  <a:cubicBezTo>
                    <a:pt x="8094" y="102110"/>
                    <a:pt x="7593" y="102157"/>
                    <a:pt x="7100" y="102157"/>
                  </a:cubicBezTo>
                  <a:cubicBezTo>
                    <a:pt x="5582" y="102157"/>
                    <a:pt x="4145" y="101706"/>
                    <a:pt x="3013" y="100834"/>
                  </a:cubicBezTo>
                  <a:cubicBezTo>
                    <a:pt x="1512" y="99691"/>
                    <a:pt x="560" y="97846"/>
                    <a:pt x="405" y="95750"/>
                  </a:cubicBezTo>
                  <a:cubicBezTo>
                    <a:pt x="250" y="93667"/>
                    <a:pt x="917" y="91690"/>
                    <a:pt x="2227" y="90345"/>
                  </a:cubicBezTo>
                  <a:cubicBezTo>
                    <a:pt x="4278" y="88228"/>
                    <a:pt x="7122" y="87735"/>
                    <a:pt x="10159" y="87735"/>
                  </a:cubicBezTo>
                  <a:cubicBezTo>
                    <a:pt x="11511" y="87735"/>
                    <a:pt x="12901" y="87833"/>
                    <a:pt x="14276" y="87928"/>
                  </a:cubicBezTo>
                  <a:cubicBezTo>
                    <a:pt x="15526" y="88023"/>
                    <a:pt x="16824" y="88107"/>
                    <a:pt x="18050" y="88119"/>
                  </a:cubicBezTo>
                  <a:lnTo>
                    <a:pt x="18253" y="88119"/>
                  </a:lnTo>
                  <a:cubicBezTo>
                    <a:pt x="27563" y="88119"/>
                    <a:pt x="36588" y="82189"/>
                    <a:pt x="40267" y="73641"/>
                  </a:cubicBezTo>
                  <a:cubicBezTo>
                    <a:pt x="43958" y="65020"/>
                    <a:pt x="42006" y="54293"/>
                    <a:pt x="35481" y="47554"/>
                  </a:cubicBezTo>
                  <a:cubicBezTo>
                    <a:pt x="32814" y="44828"/>
                    <a:pt x="29516" y="42792"/>
                    <a:pt x="25896" y="41613"/>
                  </a:cubicBezTo>
                  <a:cubicBezTo>
                    <a:pt x="18812" y="39279"/>
                    <a:pt x="14478" y="31802"/>
                    <a:pt x="15812" y="24230"/>
                  </a:cubicBezTo>
                  <a:cubicBezTo>
                    <a:pt x="16038" y="22956"/>
                    <a:pt x="16205" y="21658"/>
                    <a:pt x="16288" y="20360"/>
                  </a:cubicBezTo>
                  <a:cubicBezTo>
                    <a:pt x="16562" y="16419"/>
                    <a:pt x="16026" y="12490"/>
                    <a:pt x="14740" y="9026"/>
                  </a:cubicBezTo>
                  <a:cubicBezTo>
                    <a:pt x="13335" y="5239"/>
                    <a:pt x="11061" y="2120"/>
                    <a:pt x="8156" y="13"/>
                  </a:cubicBezTo>
                  <a:cubicBezTo>
                    <a:pt x="8137" y="4"/>
                    <a:pt x="8118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7469317" y="1084144"/>
              <a:ext cx="257495" cy="254878"/>
            </a:xfrm>
            <a:custGeom>
              <a:rect b="b" l="l" r="r" t="t"/>
              <a:pathLst>
                <a:path extrusionOk="0" h="8863" w="8954">
                  <a:moveTo>
                    <a:pt x="1922" y="0"/>
                  </a:moveTo>
                  <a:cubicBezTo>
                    <a:pt x="1570" y="0"/>
                    <a:pt x="1221" y="109"/>
                    <a:pt x="929" y="314"/>
                  </a:cubicBezTo>
                  <a:cubicBezTo>
                    <a:pt x="845" y="373"/>
                    <a:pt x="774" y="433"/>
                    <a:pt x="703" y="504"/>
                  </a:cubicBezTo>
                  <a:cubicBezTo>
                    <a:pt x="12" y="1183"/>
                    <a:pt x="0" y="2278"/>
                    <a:pt x="679" y="2969"/>
                  </a:cubicBezTo>
                  <a:lnTo>
                    <a:pt x="5941" y="8327"/>
                  </a:lnTo>
                  <a:lnTo>
                    <a:pt x="6465" y="8863"/>
                  </a:lnTo>
                  <a:lnTo>
                    <a:pt x="8954" y="6410"/>
                  </a:lnTo>
                  <a:lnTo>
                    <a:pt x="3167" y="528"/>
                  </a:lnTo>
                  <a:cubicBezTo>
                    <a:pt x="2893" y="254"/>
                    <a:pt x="2536" y="64"/>
                    <a:pt x="2155" y="16"/>
                  </a:cubicBezTo>
                  <a:cubicBezTo>
                    <a:pt x="2078" y="5"/>
                    <a:pt x="2000" y="0"/>
                    <a:pt x="1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7469317" y="1093145"/>
              <a:ext cx="218126" cy="230118"/>
            </a:xfrm>
            <a:custGeom>
              <a:rect b="b" l="l" r="r" t="t"/>
              <a:pathLst>
                <a:path extrusionOk="0" h="8002" w="7585">
                  <a:moveTo>
                    <a:pt x="929" y="1"/>
                  </a:moveTo>
                  <a:cubicBezTo>
                    <a:pt x="845" y="60"/>
                    <a:pt x="762" y="120"/>
                    <a:pt x="703" y="191"/>
                  </a:cubicBezTo>
                  <a:cubicBezTo>
                    <a:pt x="12" y="870"/>
                    <a:pt x="0" y="1965"/>
                    <a:pt x="679" y="2656"/>
                  </a:cubicBezTo>
                  <a:lnTo>
                    <a:pt x="5941" y="8002"/>
                  </a:lnTo>
                  <a:lnTo>
                    <a:pt x="7584" y="6371"/>
                  </a:lnTo>
                  <a:lnTo>
                    <a:pt x="1798" y="489"/>
                  </a:lnTo>
                  <a:cubicBezTo>
                    <a:pt x="1560" y="239"/>
                    <a:pt x="1262" y="72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7465205" y="1080377"/>
              <a:ext cx="265719" cy="262412"/>
            </a:xfrm>
            <a:custGeom>
              <a:rect b="b" l="l" r="r" t="t"/>
              <a:pathLst>
                <a:path extrusionOk="0" h="9125" w="9240">
                  <a:moveTo>
                    <a:pt x="2060" y="254"/>
                  </a:moveTo>
                  <a:cubicBezTo>
                    <a:pt x="2131" y="254"/>
                    <a:pt x="2203" y="266"/>
                    <a:pt x="2274" y="266"/>
                  </a:cubicBezTo>
                  <a:cubicBezTo>
                    <a:pt x="2631" y="314"/>
                    <a:pt x="2965" y="481"/>
                    <a:pt x="3215" y="743"/>
                  </a:cubicBezTo>
                  <a:lnTo>
                    <a:pt x="8918" y="6553"/>
                  </a:lnTo>
                  <a:lnTo>
                    <a:pt x="6620" y="8815"/>
                  </a:lnTo>
                  <a:lnTo>
                    <a:pt x="917" y="3005"/>
                  </a:lnTo>
                  <a:cubicBezTo>
                    <a:pt x="286" y="2374"/>
                    <a:pt x="298" y="1350"/>
                    <a:pt x="929" y="731"/>
                  </a:cubicBezTo>
                  <a:cubicBezTo>
                    <a:pt x="1000" y="659"/>
                    <a:pt x="1072" y="612"/>
                    <a:pt x="1143" y="552"/>
                  </a:cubicBezTo>
                  <a:cubicBezTo>
                    <a:pt x="1417" y="362"/>
                    <a:pt x="1739" y="266"/>
                    <a:pt x="2060" y="254"/>
                  </a:cubicBezTo>
                  <a:close/>
                  <a:moveTo>
                    <a:pt x="2061" y="1"/>
                  </a:moveTo>
                  <a:cubicBezTo>
                    <a:pt x="1688" y="1"/>
                    <a:pt x="1312" y="111"/>
                    <a:pt x="988" y="338"/>
                  </a:cubicBezTo>
                  <a:cubicBezTo>
                    <a:pt x="905" y="397"/>
                    <a:pt x="822" y="469"/>
                    <a:pt x="750" y="540"/>
                  </a:cubicBezTo>
                  <a:cubicBezTo>
                    <a:pt x="12" y="1266"/>
                    <a:pt x="0" y="2457"/>
                    <a:pt x="726" y="3195"/>
                  </a:cubicBezTo>
                  <a:lnTo>
                    <a:pt x="6513" y="9077"/>
                  </a:lnTo>
                  <a:cubicBezTo>
                    <a:pt x="6537" y="9113"/>
                    <a:pt x="6572" y="9125"/>
                    <a:pt x="6608" y="9125"/>
                  </a:cubicBezTo>
                  <a:cubicBezTo>
                    <a:pt x="6644" y="9113"/>
                    <a:pt x="6680" y="9101"/>
                    <a:pt x="6703" y="9077"/>
                  </a:cubicBezTo>
                  <a:lnTo>
                    <a:pt x="9192" y="6636"/>
                  </a:lnTo>
                  <a:cubicBezTo>
                    <a:pt x="9239" y="6589"/>
                    <a:pt x="9239" y="6505"/>
                    <a:pt x="9192" y="6446"/>
                  </a:cubicBezTo>
                  <a:lnTo>
                    <a:pt x="3405" y="564"/>
                  </a:lnTo>
                  <a:cubicBezTo>
                    <a:pt x="3040" y="192"/>
                    <a:pt x="2552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7592221" y="3894388"/>
              <a:ext cx="278746" cy="221001"/>
            </a:xfrm>
            <a:custGeom>
              <a:rect b="b" l="l" r="r" t="t"/>
              <a:pathLst>
                <a:path extrusionOk="0" h="7685" w="9693">
                  <a:moveTo>
                    <a:pt x="7892" y="0"/>
                  </a:moveTo>
                  <a:cubicBezTo>
                    <a:pt x="7570" y="0"/>
                    <a:pt x="7245" y="90"/>
                    <a:pt x="6954" y="278"/>
                  </a:cubicBezTo>
                  <a:lnTo>
                    <a:pt x="643" y="4339"/>
                  </a:lnTo>
                  <a:lnTo>
                    <a:pt x="0" y="4755"/>
                  </a:lnTo>
                  <a:lnTo>
                    <a:pt x="1894" y="7684"/>
                  </a:lnTo>
                  <a:lnTo>
                    <a:pt x="8835" y="3219"/>
                  </a:lnTo>
                  <a:cubicBezTo>
                    <a:pt x="9168" y="3005"/>
                    <a:pt x="9418" y="2695"/>
                    <a:pt x="9549" y="2326"/>
                  </a:cubicBezTo>
                  <a:cubicBezTo>
                    <a:pt x="9692" y="1910"/>
                    <a:pt x="9668" y="1457"/>
                    <a:pt x="9502" y="1052"/>
                  </a:cubicBezTo>
                  <a:cubicBezTo>
                    <a:pt x="9454" y="969"/>
                    <a:pt x="9418" y="874"/>
                    <a:pt x="9359" y="802"/>
                  </a:cubicBezTo>
                  <a:cubicBezTo>
                    <a:pt x="9023" y="284"/>
                    <a:pt x="8464" y="0"/>
                    <a:pt x="7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7610712" y="3894273"/>
              <a:ext cx="254763" cy="180712"/>
            </a:xfrm>
            <a:custGeom>
              <a:rect b="b" l="l" r="r" t="t"/>
              <a:pathLst>
                <a:path extrusionOk="0" h="6284" w="8859">
                  <a:moveTo>
                    <a:pt x="7263" y="1"/>
                  </a:moveTo>
                  <a:cubicBezTo>
                    <a:pt x="6936" y="1"/>
                    <a:pt x="6605" y="92"/>
                    <a:pt x="6311" y="282"/>
                  </a:cubicBezTo>
                  <a:lnTo>
                    <a:pt x="0" y="4343"/>
                  </a:lnTo>
                  <a:lnTo>
                    <a:pt x="1262" y="6283"/>
                  </a:lnTo>
                  <a:lnTo>
                    <a:pt x="8204" y="1818"/>
                  </a:lnTo>
                  <a:cubicBezTo>
                    <a:pt x="8490" y="1640"/>
                    <a:pt x="8716" y="1378"/>
                    <a:pt x="8859" y="1068"/>
                  </a:cubicBezTo>
                  <a:cubicBezTo>
                    <a:pt x="8823" y="973"/>
                    <a:pt x="8775" y="878"/>
                    <a:pt x="8728" y="794"/>
                  </a:cubicBezTo>
                  <a:cubicBezTo>
                    <a:pt x="8394" y="279"/>
                    <a:pt x="7835" y="1"/>
                    <a:pt x="7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7588454" y="3890736"/>
              <a:ext cx="286281" cy="228421"/>
            </a:xfrm>
            <a:custGeom>
              <a:rect b="b" l="l" r="r" t="t"/>
              <a:pathLst>
                <a:path extrusionOk="0" h="7943" w="9955">
                  <a:moveTo>
                    <a:pt x="8027" y="263"/>
                  </a:moveTo>
                  <a:cubicBezTo>
                    <a:pt x="8553" y="263"/>
                    <a:pt x="9072" y="523"/>
                    <a:pt x="9383" y="1001"/>
                  </a:cubicBezTo>
                  <a:cubicBezTo>
                    <a:pt x="9430" y="1084"/>
                    <a:pt x="9478" y="1156"/>
                    <a:pt x="9502" y="1251"/>
                  </a:cubicBezTo>
                  <a:cubicBezTo>
                    <a:pt x="9668" y="1620"/>
                    <a:pt x="9680" y="2037"/>
                    <a:pt x="9549" y="2418"/>
                  </a:cubicBezTo>
                  <a:cubicBezTo>
                    <a:pt x="9430" y="2751"/>
                    <a:pt x="9204" y="3049"/>
                    <a:pt x="8894" y="3239"/>
                  </a:cubicBezTo>
                  <a:lnTo>
                    <a:pt x="2072" y="7644"/>
                  </a:lnTo>
                  <a:lnTo>
                    <a:pt x="322" y="4918"/>
                  </a:lnTo>
                  <a:lnTo>
                    <a:pt x="7156" y="525"/>
                  </a:lnTo>
                  <a:cubicBezTo>
                    <a:pt x="7424" y="347"/>
                    <a:pt x="7727" y="263"/>
                    <a:pt x="8027" y="263"/>
                  </a:cubicBezTo>
                  <a:close/>
                  <a:moveTo>
                    <a:pt x="8022" y="0"/>
                  </a:moveTo>
                  <a:cubicBezTo>
                    <a:pt x="7676" y="0"/>
                    <a:pt x="7326" y="97"/>
                    <a:pt x="7013" y="298"/>
                  </a:cubicBezTo>
                  <a:lnTo>
                    <a:pt x="60" y="4775"/>
                  </a:lnTo>
                  <a:cubicBezTo>
                    <a:pt x="36" y="4799"/>
                    <a:pt x="12" y="4823"/>
                    <a:pt x="12" y="4858"/>
                  </a:cubicBezTo>
                  <a:cubicBezTo>
                    <a:pt x="0" y="4894"/>
                    <a:pt x="12" y="4930"/>
                    <a:pt x="24" y="4966"/>
                  </a:cubicBezTo>
                  <a:lnTo>
                    <a:pt x="1917" y="7883"/>
                  </a:lnTo>
                  <a:cubicBezTo>
                    <a:pt x="1941" y="7918"/>
                    <a:pt x="1989" y="7942"/>
                    <a:pt x="2025" y="7942"/>
                  </a:cubicBezTo>
                  <a:cubicBezTo>
                    <a:pt x="2048" y="7942"/>
                    <a:pt x="2072" y="7942"/>
                    <a:pt x="2096" y="7930"/>
                  </a:cubicBezTo>
                  <a:lnTo>
                    <a:pt x="9037" y="3453"/>
                  </a:lnTo>
                  <a:cubicBezTo>
                    <a:pt x="9394" y="3239"/>
                    <a:pt x="9656" y="2894"/>
                    <a:pt x="9799" y="2501"/>
                  </a:cubicBezTo>
                  <a:cubicBezTo>
                    <a:pt x="9954" y="2060"/>
                    <a:pt x="9942" y="1572"/>
                    <a:pt x="9752" y="1144"/>
                  </a:cubicBezTo>
                  <a:cubicBezTo>
                    <a:pt x="9704" y="1048"/>
                    <a:pt x="9656" y="953"/>
                    <a:pt x="9597" y="870"/>
                  </a:cubicBezTo>
                  <a:cubicBezTo>
                    <a:pt x="9239" y="306"/>
                    <a:pt x="8637" y="0"/>
                    <a:pt x="8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47"/>
          <p:cNvGrpSpPr/>
          <p:nvPr/>
        </p:nvGrpSpPr>
        <p:grpSpPr>
          <a:xfrm>
            <a:off x="5253451" y="916841"/>
            <a:ext cx="2567285" cy="3932377"/>
            <a:chOff x="5654700" y="1061750"/>
            <a:chExt cx="2312453" cy="3542044"/>
          </a:xfrm>
        </p:grpSpPr>
        <p:sp>
          <p:nvSpPr>
            <p:cNvPr id="1586" name="Google Shape;1586;p47"/>
            <p:cNvSpPr/>
            <p:nvPr/>
          </p:nvSpPr>
          <p:spPr>
            <a:xfrm>
              <a:off x="6660419" y="2697754"/>
              <a:ext cx="1219466" cy="439978"/>
            </a:xfrm>
            <a:custGeom>
              <a:rect b="b" l="l" r="r" t="t"/>
              <a:pathLst>
                <a:path extrusionOk="0" h="9468" w="26242">
                  <a:moveTo>
                    <a:pt x="11178" y="0"/>
                  </a:moveTo>
                  <a:cubicBezTo>
                    <a:pt x="9173" y="0"/>
                    <a:pt x="6089" y="202"/>
                    <a:pt x="1084" y="775"/>
                  </a:cubicBezTo>
                  <a:cubicBezTo>
                    <a:pt x="941" y="965"/>
                    <a:pt x="750" y="1108"/>
                    <a:pt x="536" y="1215"/>
                  </a:cubicBezTo>
                  <a:cubicBezTo>
                    <a:pt x="238" y="1394"/>
                    <a:pt x="203" y="1465"/>
                    <a:pt x="0" y="1727"/>
                  </a:cubicBezTo>
                  <a:cubicBezTo>
                    <a:pt x="1286" y="2584"/>
                    <a:pt x="2655" y="3322"/>
                    <a:pt x="4084" y="3942"/>
                  </a:cubicBezTo>
                  <a:cubicBezTo>
                    <a:pt x="5489" y="4561"/>
                    <a:pt x="11823" y="6775"/>
                    <a:pt x="13788" y="7252"/>
                  </a:cubicBezTo>
                  <a:cubicBezTo>
                    <a:pt x="16145" y="7823"/>
                    <a:pt x="18979" y="8168"/>
                    <a:pt x="21324" y="8740"/>
                  </a:cubicBezTo>
                  <a:cubicBezTo>
                    <a:pt x="22223" y="8959"/>
                    <a:pt x="25231" y="9468"/>
                    <a:pt x="26070" y="9468"/>
                  </a:cubicBezTo>
                  <a:cubicBezTo>
                    <a:pt x="26098" y="9468"/>
                    <a:pt x="26123" y="9467"/>
                    <a:pt x="26146" y="9466"/>
                  </a:cubicBezTo>
                  <a:cubicBezTo>
                    <a:pt x="26242" y="9204"/>
                    <a:pt x="26111" y="8859"/>
                    <a:pt x="26027" y="8609"/>
                  </a:cubicBezTo>
                  <a:cubicBezTo>
                    <a:pt x="25670" y="7644"/>
                    <a:pt x="24944" y="6799"/>
                    <a:pt x="24253" y="6049"/>
                  </a:cubicBezTo>
                  <a:cubicBezTo>
                    <a:pt x="23122" y="4835"/>
                    <a:pt x="21824" y="3668"/>
                    <a:pt x="20408" y="2811"/>
                  </a:cubicBezTo>
                  <a:cubicBezTo>
                    <a:pt x="18836" y="1870"/>
                    <a:pt x="17062" y="1298"/>
                    <a:pt x="15347" y="644"/>
                  </a:cubicBezTo>
                  <a:cubicBezTo>
                    <a:pt x="14550" y="335"/>
                    <a:pt x="13760" y="0"/>
                    <a:pt x="1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6652658" y="2694548"/>
              <a:ext cx="1233871" cy="446437"/>
            </a:xfrm>
            <a:custGeom>
              <a:rect b="b" l="l" r="r" t="t"/>
              <a:pathLst>
                <a:path extrusionOk="0" h="9607" w="26552">
                  <a:moveTo>
                    <a:pt x="11090" y="133"/>
                  </a:moveTo>
                  <a:cubicBezTo>
                    <a:pt x="11696" y="133"/>
                    <a:pt x="12301" y="151"/>
                    <a:pt x="12907" y="189"/>
                  </a:cubicBezTo>
                  <a:cubicBezTo>
                    <a:pt x="13550" y="224"/>
                    <a:pt x="14193" y="343"/>
                    <a:pt x="14800" y="546"/>
                  </a:cubicBezTo>
                  <a:cubicBezTo>
                    <a:pt x="15074" y="629"/>
                    <a:pt x="15348" y="736"/>
                    <a:pt x="15610" y="844"/>
                  </a:cubicBezTo>
                  <a:cubicBezTo>
                    <a:pt x="17027" y="1379"/>
                    <a:pt x="18467" y="1867"/>
                    <a:pt x="19801" y="2570"/>
                  </a:cubicBezTo>
                  <a:cubicBezTo>
                    <a:pt x="21110" y="3272"/>
                    <a:pt x="22301" y="4165"/>
                    <a:pt x="23349" y="5213"/>
                  </a:cubicBezTo>
                  <a:cubicBezTo>
                    <a:pt x="23873" y="5713"/>
                    <a:pt x="24361" y="6225"/>
                    <a:pt x="24825" y="6773"/>
                  </a:cubicBezTo>
                  <a:cubicBezTo>
                    <a:pt x="25313" y="7309"/>
                    <a:pt x="25694" y="7904"/>
                    <a:pt x="25980" y="8559"/>
                  </a:cubicBezTo>
                  <a:cubicBezTo>
                    <a:pt x="26093" y="8829"/>
                    <a:pt x="26238" y="9164"/>
                    <a:pt x="26172" y="9462"/>
                  </a:cubicBezTo>
                  <a:lnTo>
                    <a:pt x="26172" y="9462"/>
                  </a:lnTo>
                  <a:cubicBezTo>
                    <a:pt x="25962" y="9455"/>
                    <a:pt x="25747" y="9434"/>
                    <a:pt x="25539" y="9404"/>
                  </a:cubicBezTo>
                  <a:cubicBezTo>
                    <a:pt x="25135" y="9368"/>
                    <a:pt x="24730" y="9309"/>
                    <a:pt x="24325" y="9249"/>
                  </a:cubicBezTo>
                  <a:cubicBezTo>
                    <a:pt x="23527" y="9118"/>
                    <a:pt x="22730" y="8987"/>
                    <a:pt x="21944" y="8821"/>
                  </a:cubicBezTo>
                  <a:cubicBezTo>
                    <a:pt x="20920" y="8606"/>
                    <a:pt x="19896" y="8368"/>
                    <a:pt x="18860" y="8178"/>
                  </a:cubicBezTo>
                  <a:cubicBezTo>
                    <a:pt x="17622" y="7952"/>
                    <a:pt x="16360" y="7749"/>
                    <a:pt x="15122" y="7487"/>
                  </a:cubicBezTo>
                  <a:cubicBezTo>
                    <a:pt x="13621" y="7154"/>
                    <a:pt x="12145" y="6737"/>
                    <a:pt x="10704" y="6225"/>
                  </a:cubicBezTo>
                  <a:cubicBezTo>
                    <a:pt x="9097" y="5689"/>
                    <a:pt x="7502" y="5130"/>
                    <a:pt x="5918" y="4546"/>
                  </a:cubicBezTo>
                  <a:cubicBezTo>
                    <a:pt x="4239" y="3939"/>
                    <a:pt x="2632" y="3177"/>
                    <a:pt x="1096" y="2248"/>
                  </a:cubicBezTo>
                  <a:cubicBezTo>
                    <a:pt x="844" y="2088"/>
                    <a:pt x="593" y="1928"/>
                    <a:pt x="341" y="1757"/>
                  </a:cubicBezTo>
                  <a:lnTo>
                    <a:pt x="341" y="1757"/>
                  </a:lnTo>
                  <a:cubicBezTo>
                    <a:pt x="469" y="1579"/>
                    <a:pt x="629" y="1433"/>
                    <a:pt x="810" y="1308"/>
                  </a:cubicBezTo>
                  <a:cubicBezTo>
                    <a:pt x="1011" y="1213"/>
                    <a:pt x="1194" y="1070"/>
                    <a:pt x="1349" y="897"/>
                  </a:cubicBezTo>
                  <a:lnTo>
                    <a:pt x="1349" y="897"/>
                  </a:lnTo>
                  <a:cubicBezTo>
                    <a:pt x="3845" y="614"/>
                    <a:pt x="6364" y="354"/>
                    <a:pt x="8871" y="213"/>
                  </a:cubicBezTo>
                  <a:cubicBezTo>
                    <a:pt x="9610" y="160"/>
                    <a:pt x="10350" y="133"/>
                    <a:pt x="11090" y="133"/>
                  </a:cubicBezTo>
                  <a:close/>
                  <a:moveTo>
                    <a:pt x="11162" y="1"/>
                  </a:moveTo>
                  <a:cubicBezTo>
                    <a:pt x="10640" y="1"/>
                    <a:pt x="10117" y="16"/>
                    <a:pt x="9597" y="46"/>
                  </a:cubicBezTo>
                  <a:cubicBezTo>
                    <a:pt x="7204" y="153"/>
                    <a:pt x="4811" y="391"/>
                    <a:pt x="2429" y="641"/>
                  </a:cubicBezTo>
                  <a:lnTo>
                    <a:pt x="1203" y="784"/>
                  </a:lnTo>
                  <a:cubicBezTo>
                    <a:pt x="1176" y="784"/>
                    <a:pt x="1115" y="798"/>
                    <a:pt x="1097" y="830"/>
                  </a:cubicBezTo>
                  <a:lnTo>
                    <a:pt x="1097" y="830"/>
                  </a:lnTo>
                  <a:cubicBezTo>
                    <a:pt x="1097" y="830"/>
                    <a:pt x="1096" y="831"/>
                    <a:pt x="1096" y="832"/>
                  </a:cubicBezTo>
                  <a:cubicBezTo>
                    <a:pt x="929" y="1070"/>
                    <a:pt x="667" y="1177"/>
                    <a:pt x="429" y="1332"/>
                  </a:cubicBezTo>
                  <a:cubicBezTo>
                    <a:pt x="263" y="1463"/>
                    <a:pt x="132" y="1617"/>
                    <a:pt x="12" y="1784"/>
                  </a:cubicBezTo>
                  <a:cubicBezTo>
                    <a:pt x="1" y="1796"/>
                    <a:pt x="12" y="1820"/>
                    <a:pt x="24" y="1832"/>
                  </a:cubicBezTo>
                  <a:cubicBezTo>
                    <a:pt x="1644" y="2915"/>
                    <a:pt x="3394" y="3808"/>
                    <a:pt x="5216" y="4487"/>
                  </a:cubicBezTo>
                  <a:cubicBezTo>
                    <a:pt x="6763" y="5082"/>
                    <a:pt x="8335" y="5630"/>
                    <a:pt x="9895" y="6154"/>
                  </a:cubicBezTo>
                  <a:cubicBezTo>
                    <a:pt x="11288" y="6630"/>
                    <a:pt x="12693" y="7118"/>
                    <a:pt x="14133" y="7452"/>
                  </a:cubicBezTo>
                  <a:cubicBezTo>
                    <a:pt x="16562" y="8011"/>
                    <a:pt x="19039" y="8309"/>
                    <a:pt x="21468" y="8892"/>
                  </a:cubicBezTo>
                  <a:cubicBezTo>
                    <a:pt x="22194" y="9059"/>
                    <a:pt x="22944" y="9190"/>
                    <a:pt x="23682" y="9309"/>
                  </a:cubicBezTo>
                  <a:cubicBezTo>
                    <a:pt x="24444" y="9440"/>
                    <a:pt x="25206" y="9535"/>
                    <a:pt x="25980" y="9607"/>
                  </a:cubicBezTo>
                  <a:lnTo>
                    <a:pt x="26313" y="9607"/>
                  </a:lnTo>
                  <a:cubicBezTo>
                    <a:pt x="26349" y="9607"/>
                    <a:pt x="26444" y="9583"/>
                    <a:pt x="26456" y="9547"/>
                  </a:cubicBezTo>
                  <a:cubicBezTo>
                    <a:pt x="26552" y="9249"/>
                    <a:pt x="26444" y="8952"/>
                    <a:pt x="26349" y="8678"/>
                  </a:cubicBezTo>
                  <a:cubicBezTo>
                    <a:pt x="26230" y="8356"/>
                    <a:pt x="26075" y="8047"/>
                    <a:pt x="25885" y="7749"/>
                  </a:cubicBezTo>
                  <a:cubicBezTo>
                    <a:pt x="25492" y="7154"/>
                    <a:pt x="25051" y="6594"/>
                    <a:pt x="24551" y="6070"/>
                  </a:cubicBezTo>
                  <a:cubicBezTo>
                    <a:pt x="23551" y="4975"/>
                    <a:pt x="22420" y="3987"/>
                    <a:pt x="21182" y="3153"/>
                  </a:cubicBezTo>
                  <a:cubicBezTo>
                    <a:pt x="19920" y="2308"/>
                    <a:pt x="18503" y="1748"/>
                    <a:pt x="17086" y="1213"/>
                  </a:cubicBezTo>
                  <a:cubicBezTo>
                    <a:pt x="16467" y="986"/>
                    <a:pt x="15836" y="736"/>
                    <a:pt x="15205" y="510"/>
                  </a:cubicBezTo>
                  <a:cubicBezTo>
                    <a:pt x="14610" y="296"/>
                    <a:pt x="13990" y="165"/>
                    <a:pt x="13359" y="93"/>
                  </a:cubicBezTo>
                  <a:cubicBezTo>
                    <a:pt x="12630" y="31"/>
                    <a:pt x="11896" y="1"/>
                    <a:pt x="11162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6689184" y="2588130"/>
              <a:ext cx="716010" cy="490909"/>
            </a:xfrm>
            <a:custGeom>
              <a:rect b="b" l="l" r="r" t="t"/>
              <a:pathLst>
                <a:path extrusionOk="0" h="10564" w="15408">
                  <a:moveTo>
                    <a:pt x="4594" y="0"/>
                  </a:moveTo>
                  <a:cubicBezTo>
                    <a:pt x="3045" y="0"/>
                    <a:pt x="2222" y="560"/>
                    <a:pt x="1691" y="1621"/>
                  </a:cubicBezTo>
                  <a:cubicBezTo>
                    <a:pt x="1512" y="1967"/>
                    <a:pt x="846" y="3014"/>
                    <a:pt x="0" y="4443"/>
                  </a:cubicBezTo>
                  <a:cubicBezTo>
                    <a:pt x="2203" y="4908"/>
                    <a:pt x="4441" y="6027"/>
                    <a:pt x="6311" y="7051"/>
                  </a:cubicBezTo>
                  <a:cubicBezTo>
                    <a:pt x="7739" y="7825"/>
                    <a:pt x="9263" y="9122"/>
                    <a:pt x="10156" y="10563"/>
                  </a:cubicBezTo>
                  <a:cubicBezTo>
                    <a:pt x="12538" y="7194"/>
                    <a:pt x="14693" y="3955"/>
                    <a:pt x="15407" y="3014"/>
                  </a:cubicBezTo>
                  <a:cubicBezTo>
                    <a:pt x="9903" y="962"/>
                    <a:pt x="6625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6680866" y="2584970"/>
              <a:ext cx="732042" cy="496857"/>
            </a:xfrm>
            <a:custGeom>
              <a:rect b="b" l="l" r="r" t="t"/>
              <a:pathLst>
                <a:path extrusionOk="0" h="10692" w="15753">
                  <a:moveTo>
                    <a:pt x="4779" y="133"/>
                  </a:moveTo>
                  <a:cubicBezTo>
                    <a:pt x="5119" y="133"/>
                    <a:pt x="5459" y="164"/>
                    <a:pt x="5787" y="201"/>
                  </a:cubicBezTo>
                  <a:cubicBezTo>
                    <a:pt x="7002" y="380"/>
                    <a:pt x="8204" y="654"/>
                    <a:pt x="9383" y="1035"/>
                  </a:cubicBezTo>
                  <a:cubicBezTo>
                    <a:pt x="11413" y="1645"/>
                    <a:pt x="13408" y="2359"/>
                    <a:pt x="15402" y="3097"/>
                  </a:cubicBezTo>
                  <a:lnTo>
                    <a:pt x="15402" y="3097"/>
                  </a:lnTo>
                  <a:cubicBezTo>
                    <a:pt x="14913" y="3741"/>
                    <a:pt x="14470" y="4417"/>
                    <a:pt x="14014" y="5083"/>
                  </a:cubicBezTo>
                  <a:cubicBezTo>
                    <a:pt x="13252" y="6190"/>
                    <a:pt x="12490" y="7297"/>
                    <a:pt x="11717" y="8416"/>
                  </a:cubicBezTo>
                  <a:cubicBezTo>
                    <a:pt x="11266" y="9071"/>
                    <a:pt x="10806" y="9725"/>
                    <a:pt x="10345" y="10387"/>
                  </a:cubicBezTo>
                  <a:lnTo>
                    <a:pt x="10345" y="10387"/>
                  </a:lnTo>
                  <a:cubicBezTo>
                    <a:pt x="9522" y="9203"/>
                    <a:pt x="8470" y="8201"/>
                    <a:pt x="7240" y="7440"/>
                  </a:cubicBezTo>
                  <a:cubicBezTo>
                    <a:pt x="6597" y="7035"/>
                    <a:pt x="5906" y="6690"/>
                    <a:pt x="5228" y="6345"/>
                  </a:cubicBezTo>
                  <a:cubicBezTo>
                    <a:pt x="4489" y="5964"/>
                    <a:pt x="3716" y="5607"/>
                    <a:pt x="2942" y="5297"/>
                  </a:cubicBezTo>
                  <a:cubicBezTo>
                    <a:pt x="2105" y="4953"/>
                    <a:pt x="1246" y="4686"/>
                    <a:pt x="375" y="4486"/>
                  </a:cubicBezTo>
                  <a:lnTo>
                    <a:pt x="375" y="4486"/>
                  </a:lnTo>
                  <a:cubicBezTo>
                    <a:pt x="830" y="3729"/>
                    <a:pt x="1296" y="2971"/>
                    <a:pt x="1751" y="2213"/>
                  </a:cubicBezTo>
                  <a:cubicBezTo>
                    <a:pt x="1930" y="1916"/>
                    <a:pt x="2072" y="1582"/>
                    <a:pt x="2275" y="1297"/>
                  </a:cubicBezTo>
                  <a:cubicBezTo>
                    <a:pt x="2584" y="832"/>
                    <a:pt x="3037" y="475"/>
                    <a:pt x="3573" y="308"/>
                  </a:cubicBezTo>
                  <a:cubicBezTo>
                    <a:pt x="3958" y="178"/>
                    <a:pt x="4368" y="133"/>
                    <a:pt x="4779" y="133"/>
                  </a:cubicBezTo>
                  <a:close/>
                  <a:moveTo>
                    <a:pt x="4759" y="0"/>
                  </a:moveTo>
                  <a:cubicBezTo>
                    <a:pt x="3766" y="0"/>
                    <a:pt x="2780" y="226"/>
                    <a:pt x="2120" y="1023"/>
                  </a:cubicBezTo>
                  <a:cubicBezTo>
                    <a:pt x="1906" y="1308"/>
                    <a:pt x="1727" y="1618"/>
                    <a:pt x="1561" y="1939"/>
                  </a:cubicBezTo>
                  <a:cubicBezTo>
                    <a:pt x="1072" y="2797"/>
                    <a:pt x="537" y="3642"/>
                    <a:pt x="25" y="4487"/>
                  </a:cubicBezTo>
                  <a:cubicBezTo>
                    <a:pt x="1" y="4535"/>
                    <a:pt x="72" y="4559"/>
                    <a:pt x="96" y="4559"/>
                  </a:cubicBezTo>
                  <a:cubicBezTo>
                    <a:pt x="1703" y="4904"/>
                    <a:pt x="3239" y="5547"/>
                    <a:pt x="4716" y="6285"/>
                  </a:cubicBezTo>
                  <a:cubicBezTo>
                    <a:pt x="6061" y="6952"/>
                    <a:pt x="7383" y="7654"/>
                    <a:pt x="8514" y="8678"/>
                  </a:cubicBezTo>
                  <a:cubicBezTo>
                    <a:pt x="9157" y="9250"/>
                    <a:pt x="9728" y="9917"/>
                    <a:pt x="10193" y="10643"/>
                  </a:cubicBezTo>
                  <a:cubicBezTo>
                    <a:pt x="10212" y="10677"/>
                    <a:pt x="10275" y="10691"/>
                    <a:pt x="10340" y="10691"/>
                  </a:cubicBezTo>
                  <a:cubicBezTo>
                    <a:pt x="10350" y="10691"/>
                    <a:pt x="10360" y="10691"/>
                    <a:pt x="10370" y="10690"/>
                  </a:cubicBezTo>
                  <a:lnTo>
                    <a:pt x="10370" y="10690"/>
                  </a:lnTo>
                  <a:cubicBezTo>
                    <a:pt x="10371" y="10690"/>
                    <a:pt x="10373" y="10690"/>
                    <a:pt x="10374" y="10690"/>
                  </a:cubicBezTo>
                  <a:cubicBezTo>
                    <a:pt x="10420" y="10690"/>
                    <a:pt x="10461" y="10682"/>
                    <a:pt x="10482" y="10664"/>
                  </a:cubicBezTo>
                  <a:lnTo>
                    <a:pt x="10482" y="10664"/>
                  </a:lnTo>
                  <a:cubicBezTo>
                    <a:pt x="10499" y="10655"/>
                    <a:pt x="10508" y="10644"/>
                    <a:pt x="10507" y="10631"/>
                  </a:cubicBezTo>
                  <a:lnTo>
                    <a:pt x="10507" y="10631"/>
                  </a:lnTo>
                  <a:cubicBezTo>
                    <a:pt x="12049" y="8448"/>
                    <a:pt x="13544" y="6230"/>
                    <a:pt x="15062" y="4047"/>
                  </a:cubicBezTo>
                  <a:cubicBezTo>
                    <a:pt x="15288" y="3725"/>
                    <a:pt x="15503" y="3416"/>
                    <a:pt x="15741" y="3106"/>
                  </a:cubicBezTo>
                  <a:cubicBezTo>
                    <a:pt x="15753" y="3082"/>
                    <a:pt x="15717" y="3047"/>
                    <a:pt x="15693" y="3047"/>
                  </a:cubicBezTo>
                  <a:cubicBezTo>
                    <a:pt x="13824" y="2344"/>
                    <a:pt x="11943" y="1666"/>
                    <a:pt x="10026" y="1070"/>
                  </a:cubicBezTo>
                  <a:cubicBezTo>
                    <a:pt x="8764" y="654"/>
                    <a:pt x="7466" y="332"/>
                    <a:pt x="6156" y="118"/>
                  </a:cubicBezTo>
                  <a:cubicBezTo>
                    <a:pt x="5713" y="52"/>
                    <a:pt x="5235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6411429" y="2794599"/>
              <a:ext cx="749747" cy="799098"/>
            </a:xfrm>
            <a:custGeom>
              <a:rect b="b" l="l" r="r" t="t"/>
              <a:pathLst>
                <a:path extrusionOk="0" h="17196" w="16134">
                  <a:moveTo>
                    <a:pt x="5977" y="0"/>
                  </a:moveTo>
                  <a:cubicBezTo>
                    <a:pt x="5180" y="1334"/>
                    <a:pt x="4227" y="3001"/>
                    <a:pt x="3346" y="4763"/>
                  </a:cubicBezTo>
                  <a:cubicBezTo>
                    <a:pt x="1155" y="8430"/>
                    <a:pt x="751" y="10811"/>
                    <a:pt x="429" y="11906"/>
                  </a:cubicBezTo>
                  <a:cubicBezTo>
                    <a:pt x="0" y="13299"/>
                    <a:pt x="572" y="15097"/>
                    <a:pt x="989" y="16395"/>
                  </a:cubicBezTo>
                  <a:cubicBezTo>
                    <a:pt x="1001" y="16431"/>
                    <a:pt x="1132" y="16681"/>
                    <a:pt x="1382" y="17098"/>
                  </a:cubicBezTo>
                  <a:cubicBezTo>
                    <a:pt x="1817" y="17164"/>
                    <a:pt x="2303" y="17195"/>
                    <a:pt x="2818" y="17195"/>
                  </a:cubicBezTo>
                  <a:cubicBezTo>
                    <a:pt x="4230" y="17195"/>
                    <a:pt x="5854" y="16961"/>
                    <a:pt x="7216" y="16586"/>
                  </a:cubicBezTo>
                  <a:cubicBezTo>
                    <a:pt x="8371" y="16252"/>
                    <a:pt x="9478" y="15740"/>
                    <a:pt x="10502" y="15085"/>
                  </a:cubicBezTo>
                  <a:cubicBezTo>
                    <a:pt x="10347" y="14800"/>
                    <a:pt x="10228" y="14585"/>
                    <a:pt x="10252" y="14502"/>
                  </a:cubicBezTo>
                  <a:cubicBezTo>
                    <a:pt x="10287" y="14276"/>
                    <a:pt x="11407" y="12573"/>
                    <a:pt x="13836" y="9311"/>
                  </a:cubicBezTo>
                  <a:cubicBezTo>
                    <a:pt x="14598" y="8275"/>
                    <a:pt x="15383" y="7192"/>
                    <a:pt x="16133" y="6120"/>
                  </a:cubicBezTo>
                  <a:cubicBezTo>
                    <a:pt x="15240" y="4679"/>
                    <a:pt x="13716" y="3382"/>
                    <a:pt x="12288" y="2596"/>
                  </a:cubicBezTo>
                  <a:cubicBezTo>
                    <a:pt x="10418" y="1584"/>
                    <a:pt x="8180" y="465"/>
                    <a:pt x="5977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6413659" y="2790928"/>
              <a:ext cx="754719" cy="805650"/>
            </a:xfrm>
            <a:custGeom>
              <a:rect b="b" l="l" r="r" t="t"/>
              <a:pathLst>
                <a:path extrusionOk="0" h="17337" w="16241">
                  <a:moveTo>
                    <a:pt x="6057" y="173"/>
                  </a:moveTo>
                  <a:lnTo>
                    <a:pt x="6057" y="173"/>
                  </a:lnTo>
                  <a:cubicBezTo>
                    <a:pt x="8065" y="611"/>
                    <a:pt x="9937" y="1524"/>
                    <a:pt x="11740" y="2484"/>
                  </a:cubicBezTo>
                  <a:cubicBezTo>
                    <a:pt x="12585" y="2925"/>
                    <a:pt x="13383" y="3461"/>
                    <a:pt x="14121" y="4080"/>
                  </a:cubicBezTo>
                  <a:cubicBezTo>
                    <a:pt x="14502" y="4413"/>
                    <a:pt x="14847" y="4770"/>
                    <a:pt x="15181" y="5139"/>
                  </a:cubicBezTo>
                  <a:cubicBezTo>
                    <a:pt x="15335" y="5318"/>
                    <a:pt x="15478" y="5508"/>
                    <a:pt x="15621" y="5699"/>
                  </a:cubicBezTo>
                  <a:cubicBezTo>
                    <a:pt x="15681" y="5782"/>
                    <a:pt x="15752" y="5878"/>
                    <a:pt x="15812" y="5961"/>
                  </a:cubicBezTo>
                  <a:cubicBezTo>
                    <a:pt x="15835" y="5997"/>
                    <a:pt x="15859" y="6032"/>
                    <a:pt x="15883" y="6068"/>
                  </a:cubicBezTo>
                  <a:cubicBezTo>
                    <a:pt x="15931" y="6104"/>
                    <a:pt x="15931" y="6163"/>
                    <a:pt x="15895" y="6211"/>
                  </a:cubicBezTo>
                  <a:lnTo>
                    <a:pt x="15812" y="6330"/>
                  </a:lnTo>
                  <a:cubicBezTo>
                    <a:pt x="15097" y="7342"/>
                    <a:pt x="14371" y="8342"/>
                    <a:pt x="13633" y="9330"/>
                  </a:cubicBezTo>
                  <a:cubicBezTo>
                    <a:pt x="13629" y="9336"/>
                    <a:pt x="13629" y="9343"/>
                    <a:pt x="13631" y="9349"/>
                  </a:cubicBezTo>
                  <a:lnTo>
                    <a:pt x="13631" y="9349"/>
                  </a:lnTo>
                  <a:cubicBezTo>
                    <a:pt x="12814" y="10450"/>
                    <a:pt x="11997" y="11551"/>
                    <a:pt x="11228" y="12676"/>
                  </a:cubicBezTo>
                  <a:cubicBezTo>
                    <a:pt x="10835" y="13212"/>
                    <a:pt x="10478" y="13759"/>
                    <a:pt x="10144" y="14331"/>
                  </a:cubicBezTo>
                  <a:cubicBezTo>
                    <a:pt x="10108" y="14391"/>
                    <a:pt x="10085" y="14450"/>
                    <a:pt x="10061" y="14498"/>
                  </a:cubicBezTo>
                  <a:cubicBezTo>
                    <a:pt x="10028" y="14686"/>
                    <a:pt x="10210" y="14946"/>
                    <a:pt x="10303" y="15106"/>
                  </a:cubicBezTo>
                  <a:lnTo>
                    <a:pt x="10303" y="15106"/>
                  </a:lnTo>
                  <a:cubicBezTo>
                    <a:pt x="9213" y="15802"/>
                    <a:pt x="8017" y="16321"/>
                    <a:pt x="6775" y="16653"/>
                  </a:cubicBezTo>
                  <a:cubicBezTo>
                    <a:pt x="5596" y="16962"/>
                    <a:pt x="4382" y="17129"/>
                    <a:pt x="3179" y="17177"/>
                  </a:cubicBezTo>
                  <a:cubicBezTo>
                    <a:pt x="3011" y="17186"/>
                    <a:pt x="2844" y="17190"/>
                    <a:pt x="2677" y="17190"/>
                  </a:cubicBezTo>
                  <a:cubicBezTo>
                    <a:pt x="2260" y="17190"/>
                    <a:pt x="1848" y="17163"/>
                    <a:pt x="1435" y="17113"/>
                  </a:cubicBezTo>
                  <a:lnTo>
                    <a:pt x="1435" y="17113"/>
                  </a:lnTo>
                  <a:cubicBezTo>
                    <a:pt x="1310" y="16920"/>
                    <a:pt x="1203" y="16725"/>
                    <a:pt x="1095" y="16510"/>
                  </a:cubicBezTo>
                  <a:cubicBezTo>
                    <a:pt x="988" y="16224"/>
                    <a:pt x="893" y="15926"/>
                    <a:pt x="822" y="15617"/>
                  </a:cubicBezTo>
                  <a:cubicBezTo>
                    <a:pt x="619" y="14950"/>
                    <a:pt x="476" y="14260"/>
                    <a:pt x="405" y="13557"/>
                  </a:cubicBezTo>
                  <a:cubicBezTo>
                    <a:pt x="357" y="12986"/>
                    <a:pt x="417" y="12414"/>
                    <a:pt x="583" y="11854"/>
                  </a:cubicBezTo>
                  <a:cubicBezTo>
                    <a:pt x="655" y="11557"/>
                    <a:pt x="726" y="11271"/>
                    <a:pt x="810" y="10985"/>
                  </a:cubicBezTo>
                  <a:cubicBezTo>
                    <a:pt x="1048" y="10092"/>
                    <a:pt x="1345" y="9235"/>
                    <a:pt x="1691" y="8390"/>
                  </a:cubicBezTo>
                  <a:cubicBezTo>
                    <a:pt x="1929" y="7794"/>
                    <a:pt x="2203" y="7199"/>
                    <a:pt x="2500" y="6616"/>
                  </a:cubicBezTo>
                  <a:cubicBezTo>
                    <a:pt x="2846" y="5925"/>
                    <a:pt x="3262" y="5270"/>
                    <a:pt x="3608" y="4580"/>
                  </a:cubicBezTo>
                  <a:cubicBezTo>
                    <a:pt x="4373" y="3084"/>
                    <a:pt x="5198" y="1622"/>
                    <a:pt x="6057" y="173"/>
                  </a:cubicBezTo>
                  <a:close/>
                  <a:moveTo>
                    <a:pt x="5825" y="0"/>
                  </a:moveTo>
                  <a:cubicBezTo>
                    <a:pt x="5804" y="0"/>
                    <a:pt x="5785" y="4"/>
                    <a:pt x="5775" y="20"/>
                  </a:cubicBezTo>
                  <a:cubicBezTo>
                    <a:pt x="5227" y="948"/>
                    <a:pt x="4691" y="1877"/>
                    <a:pt x="4179" y="2830"/>
                  </a:cubicBezTo>
                  <a:cubicBezTo>
                    <a:pt x="3893" y="3342"/>
                    <a:pt x="3631" y="3854"/>
                    <a:pt x="3358" y="4365"/>
                  </a:cubicBezTo>
                  <a:cubicBezTo>
                    <a:pt x="3084" y="4913"/>
                    <a:pt x="2762" y="5425"/>
                    <a:pt x="2488" y="5961"/>
                  </a:cubicBezTo>
                  <a:cubicBezTo>
                    <a:pt x="1691" y="7402"/>
                    <a:pt x="1072" y="8926"/>
                    <a:pt x="607" y="10509"/>
                  </a:cubicBezTo>
                  <a:cubicBezTo>
                    <a:pt x="488" y="10950"/>
                    <a:pt x="381" y="11390"/>
                    <a:pt x="262" y="11819"/>
                  </a:cubicBezTo>
                  <a:cubicBezTo>
                    <a:pt x="0" y="12736"/>
                    <a:pt x="72" y="13664"/>
                    <a:pt x="274" y="14593"/>
                  </a:cubicBezTo>
                  <a:cubicBezTo>
                    <a:pt x="381" y="15081"/>
                    <a:pt x="512" y="15557"/>
                    <a:pt x="667" y="16034"/>
                  </a:cubicBezTo>
                  <a:cubicBezTo>
                    <a:pt x="703" y="16188"/>
                    <a:pt x="750" y="16343"/>
                    <a:pt x="810" y="16486"/>
                  </a:cubicBezTo>
                  <a:cubicBezTo>
                    <a:pt x="893" y="16665"/>
                    <a:pt x="1012" y="16843"/>
                    <a:pt x="1107" y="17010"/>
                  </a:cubicBezTo>
                  <a:cubicBezTo>
                    <a:pt x="1226" y="17212"/>
                    <a:pt x="1334" y="17236"/>
                    <a:pt x="1560" y="17260"/>
                  </a:cubicBezTo>
                  <a:cubicBezTo>
                    <a:pt x="1786" y="17284"/>
                    <a:pt x="2024" y="17308"/>
                    <a:pt x="2262" y="17319"/>
                  </a:cubicBezTo>
                  <a:cubicBezTo>
                    <a:pt x="2482" y="17330"/>
                    <a:pt x="2701" y="17336"/>
                    <a:pt x="2921" y="17336"/>
                  </a:cubicBezTo>
                  <a:cubicBezTo>
                    <a:pt x="3189" y="17336"/>
                    <a:pt x="3458" y="17327"/>
                    <a:pt x="3727" y="17308"/>
                  </a:cubicBezTo>
                  <a:cubicBezTo>
                    <a:pt x="4882" y="17248"/>
                    <a:pt x="6037" y="17058"/>
                    <a:pt x="7156" y="16760"/>
                  </a:cubicBezTo>
                  <a:cubicBezTo>
                    <a:pt x="8382" y="16426"/>
                    <a:pt x="9537" y="15903"/>
                    <a:pt x="10597" y="15224"/>
                  </a:cubicBezTo>
                  <a:cubicBezTo>
                    <a:pt x="10620" y="15212"/>
                    <a:pt x="10609" y="15188"/>
                    <a:pt x="10597" y="15164"/>
                  </a:cubicBezTo>
                  <a:cubicBezTo>
                    <a:pt x="10513" y="15022"/>
                    <a:pt x="10323" y="14772"/>
                    <a:pt x="10359" y="14605"/>
                  </a:cubicBezTo>
                  <a:cubicBezTo>
                    <a:pt x="10370" y="14545"/>
                    <a:pt x="10394" y="14498"/>
                    <a:pt x="10430" y="14450"/>
                  </a:cubicBezTo>
                  <a:cubicBezTo>
                    <a:pt x="10537" y="14248"/>
                    <a:pt x="10668" y="14045"/>
                    <a:pt x="10799" y="13855"/>
                  </a:cubicBezTo>
                  <a:cubicBezTo>
                    <a:pt x="11311" y="13045"/>
                    <a:pt x="11871" y="12271"/>
                    <a:pt x="12430" y="11497"/>
                  </a:cubicBezTo>
                  <a:cubicBezTo>
                    <a:pt x="12930" y="10807"/>
                    <a:pt x="13430" y="10116"/>
                    <a:pt x="13942" y="9438"/>
                  </a:cubicBezTo>
                  <a:cubicBezTo>
                    <a:pt x="13946" y="9432"/>
                    <a:pt x="13946" y="9425"/>
                    <a:pt x="13944" y="9419"/>
                  </a:cubicBezTo>
                  <a:lnTo>
                    <a:pt x="13944" y="9419"/>
                  </a:lnTo>
                  <a:cubicBezTo>
                    <a:pt x="14725" y="8377"/>
                    <a:pt x="15495" y="7312"/>
                    <a:pt x="16240" y="6247"/>
                  </a:cubicBezTo>
                  <a:cubicBezTo>
                    <a:pt x="16240" y="6235"/>
                    <a:pt x="16240" y="6223"/>
                    <a:pt x="16228" y="6211"/>
                  </a:cubicBezTo>
                  <a:cubicBezTo>
                    <a:pt x="15383" y="4913"/>
                    <a:pt x="14252" y="3818"/>
                    <a:pt x="12942" y="3008"/>
                  </a:cubicBezTo>
                  <a:cubicBezTo>
                    <a:pt x="12287" y="2591"/>
                    <a:pt x="11573" y="2234"/>
                    <a:pt x="10882" y="1889"/>
                  </a:cubicBezTo>
                  <a:cubicBezTo>
                    <a:pt x="10144" y="1520"/>
                    <a:pt x="9394" y="1163"/>
                    <a:pt x="8620" y="853"/>
                  </a:cubicBezTo>
                  <a:cubicBezTo>
                    <a:pt x="7739" y="496"/>
                    <a:pt x="6834" y="210"/>
                    <a:pt x="5906" y="8"/>
                  </a:cubicBezTo>
                  <a:cubicBezTo>
                    <a:pt x="5885" y="8"/>
                    <a:pt x="5853" y="0"/>
                    <a:pt x="5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6446840" y="3461827"/>
              <a:ext cx="286627" cy="188993"/>
            </a:xfrm>
            <a:custGeom>
              <a:rect b="b" l="l" r="r" t="t"/>
              <a:pathLst>
                <a:path extrusionOk="0" h="4067" w="6168">
                  <a:moveTo>
                    <a:pt x="2429" y="0"/>
                  </a:moveTo>
                  <a:cubicBezTo>
                    <a:pt x="1687" y="0"/>
                    <a:pt x="912" y="183"/>
                    <a:pt x="524" y="668"/>
                  </a:cubicBezTo>
                  <a:cubicBezTo>
                    <a:pt x="0" y="1335"/>
                    <a:pt x="250" y="2454"/>
                    <a:pt x="548" y="3204"/>
                  </a:cubicBezTo>
                  <a:cubicBezTo>
                    <a:pt x="2379" y="3831"/>
                    <a:pt x="3583" y="4066"/>
                    <a:pt x="4400" y="4066"/>
                  </a:cubicBezTo>
                  <a:cubicBezTo>
                    <a:pt x="5102" y="4066"/>
                    <a:pt x="5518" y="3892"/>
                    <a:pt x="5799" y="3644"/>
                  </a:cubicBezTo>
                  <a:cubicBezTo>
                    <a:pt x="6168" y="3311"/>
                    <a:pt x="6108" y="3275"/>
                    <a:pt x="5870" y="2740"/>
                  </a:cubicBezTo>
                  <a:cubicBezTo>
                    <a:pt x="5382" y="1620"/>
                    <a:pt x="4751" y="620"/>
                    <a:pt x="3822" y="239"/>
                  </a:cubicBezTo>
                  <a:cubicBezTo>
                    <a:pt x="3479" y="95"/>
                    <a:pt x="2962" y="0"/>
                    <a:pt x="2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6443540" y="3458249"/>
              <a:ext cx="293830" cy="195313"/>
            </a:xfrm>
            <a:custGeom>
              <a:rect b="b" l="l" r="r" t="t"/>
              <a:pathLst>
                <a:path extrusionOk="0" h="4203" w="6323">
                  <a:moveTo>
                    <a:pt x="2539" y="129"/>
                  </a:moveTo>
                  <a:cubicBezTo>
                    <a:pt x="2661" y="129"/>
                    <a:pt x="2783" y="136"/>
                    <a:pt x="2905" y="150"/>
                  </a:cubicBezTo>
                  <a:cubicBezTo>
                    <a:pt x="3405" y="173"/>
                    <a:pt x="3881" y="352"/>
                    <a:pt x="4298" y="638"/>
                  </a:cubicBezTo>
                  <a:cubicBezTo>
                    <a:pt x="4786" y="1043"/>
                    <a:pt x="5179" y="1555"/>
                    <a:pt x="5465" y="2126"/>
                  </a:cubicBezTo>
                  <a:cubicBezTo>
                    <a:pt x="5608" y="2424"/>
                    <a:pt x="5763" y="2721"/>
                    <a:pt x="5894" y="3031"/>
                  </a:cubicBezTo>
                  <a:cubicBezTo>
                    <a:pt x="5977" y="3245"/>
                    <a:pt x="6013" y="3388"/>
                    <a:pt x="5846" y="3555"/>
                  </a:cubicBezTo>
                  <a:cubicBezTo>
                    <a:pt x="5477" y="3948"/>
                    <a:pt x="4965" y="4067"/>
                    <a:pt x="4429" y="4067"/>
                  </a:cubicBezTo>
                  <a:cubicBezTo>
                    <a:pt x="3184" y="4067"/>
                    <a:pt x="1927" y="3649"/>
                    <a:pt x="762" y="3250"/>
                  </a:cubicBezTo>
                  <a:lnTo>
                    <a:pt x="762" y="3250"/>
                  </a:lnTo>
                  <a:cubicBezTo>
                    <a:pt x="554" y="2711"/>
                    <a:pt x="406" y="2127"/>
                    <a:pt x="464" y="1555"/>
                  </a:cubicBezTo>
                  <a:cubicBezTo>
                    <a:pt x="500" y="1019"/>
                    <a:pt x="833" y="554"/>
                    <a:pt x="1322" y="364"/>
                  </a:cubicBezTo>
                  <a:cubicBezTo>
                    <a:pt x="1708" y="207"/>
                    <a:pt x="2123" y="129"/>
                    <a:pt x="2539" y="129"/>
                  </a:cubicBezTo>
                  <a:close/>
                  <a:moveTo>
                    <a:pt x="2530" y="0"/>
                  </a:moveTo>
                  <a:cubicBezTo>
                    <a:pt x="2194" y="0"/>
                    <a:pt x="1861" y="40"/>
                    <a:pt x="1548" y="114"/>
                  </a:cubicBezTo>
                  <a:cubicBezTo>
                    <a:pt x="964" y="245"/>
                    <a:pt x="417" y="554"/>
                    <a:pt x="226" y="1150"/>
                  </a:cubicBezTo>
                  <a:cubicBezTo>
                    <a:pt x="0" y="1827"/>
                    <a:pt x="213" y="2635"/>
                    <a:pt x="475" y="3277"/>
                  </a:cubicBezTo>
                  <a:lnTo>
                    <a:pt x="475" y="3277"/>
                  </a:lnTo>
                  <a:cubicBezTo>
                    <a:pt x="475" y="3280"/>
                    <a:pt x="476" y="3282"/>
                    <a:pt x="477" y="3284"/>
                  </a:cubicBezTo>
                  <a:lnTo>
                    <a:pt x="477" y="3284"/>
                  </a:lnTo>
                  <a:cubicBezTo>
                    <a:pt x="484" y="3301"/>
                    <a:pt x="502" y="3314"/>
                    <a:pt x="526" y="3323"/>
                  </a:cubicBezTo>
                  <a:lnTo>
                    <a:pt x="526" y="3323"/>
                  </a:lnTo>
                  <a:cubicBezTo>
                    <a:pt x="529" y="3325"/>
                    <a:pt x="532" y="3327"/>
                    <a:pt x="536" y="3329"/>
                  </a:cubicBezTo>
                  <a:cubicBezTo>
                    <a:pt x="1750" y="3733"/>
                    <a:pt x="3024" y="4150"/>
                    <a:pt x="4322" y="4198"/>
                  </a:cubicBezTo>
                  <a:cubicBezTo>
                    <a:pt x="4392" y="4201"/>
                    <a:pt x="4462" y="4202"/>
                    <a:pt x="4533" y="4202"/>
                  </a:cubicBezTo>
                  <a:cubicBezTo>
                    <a:pt x="5047" y="4202"/>
                    <a:pt x="5593" y="4116"/>
                    <a:pt x="6001" y="3781"/>
                  </a:cubicBezTo>
                  <a:cubicBezTo>
                    <a:pt x="6144" y="3662"/>
                    <a:pt x="6322" y="3507"/>
                    <a:pt x="6298" y="3305"/>
                  </a:cubicBezTo>
                  <a:cubicBezTo>
                    <a:pt x="6275" y="3198"/>
                    <a:pt x="6239" y="3090"/>
                    <a:pt x="6179" y="2995"/>
                  </a:cubicBezTo>
                  <a:cubicBezTo>
                    <a:pt x="6108" y="2817"/>
                    <a:pt x="6025" y="2638"/>
                    <a:pt x="5941" y="2459"/>
                  </a:cubicBezTo>
                  <a:cubicBezTo>
                    <a:pt x="5644" y="1828"/>
                    <a:pt x="5263" y="1209"/>
                    <a:pt x="4739" y="745"/>
                  </a:cubicBezTo>
                  <a:cubicBezTo>
                    <a:pt x="4143" y="225"/>
                    <a:pt x="3329" y="0"/>
                    <a:pt x="2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6439637" y="3495611"/>
              <a:ext cx="690544" cy="811831"/>
            </a:xfrm>
            <a:custGeom>
              <a:rect b="b" l="l" r="r" t="t"/>
              <a:pathLst>
                <a:path extrusionOk="0" h="17470" w="14860">
                  <a:moveTo>
                    <a:pt x="9924" y="0"/>
                  </a:moveTo>
                  <a:cubicBezTo>
                    <a:pt x="9914" y="0"/>
                    <a:pt x="9905" y="0"/>
                    <a:pt x="9895" y="0"/>
                  </a:cubicBezTo>
                  <a:cubicBezTo>
                    <a:pt x="8871" y="655"/>
                    <a:pt x="7764" y="1155"/>
                    <a:pt x="6609" y="1501"/>
                  </a:cubicBezTo>
                  <a:cubicBezTo>
                    <a:pt x="5260" y="1872"/>
                    <a:pt x="3661" y="2106"/>
                    <a:pt x="2258" y="2106"/>
                  </a:cubicBezTo>
                  <a:cubicBezTo>
                    <a:pt x="1727" y="2106"/>
                    <a:pt x="1225" y="2072"/>
                    <a:pt x="775" y="2001"/>
                  </a:cubicBezTo>
                  <a:lnTo>
                    <a:pt x="775" y="2001"/>
                  </a:lnTo>
                  <a:cubicBezTo>
                    <a:pt x="1" y="2548"/>
                    <a:pt x="9168" y="16062"/>
                    <a:pt x="9264" y="16562"/>
                  </a:cubicBezTo>
                  <a:cubicBezTo>
                    <a:pt x="9407" y="17312"/>
                    <a:pt x="9811" y="17443"/>
                    <a:pt x="10573" y="17467"/>
                  </a:cubicBezTo>
                  <a:cubicBezTo>
                    <a:pt x="10607" y="17468"/>
                    <a:pt x="10642" y="17469"/>
                    <a:pt x="10678" y="17469"/>
                  </a:cubicBezTo>
                  <a:cubicBezTo>
                    <a:pt x="11705" y="17469"/>
                    <a:pt x="13880" y="16838"/>
                    <a:pt x="14788" y="16550"/>
                  </a:cubicBezTo>
                  <a:cubicBezTo>
                    <a:pt x="14860" y="14276"/>
                    <a:pt x="13181" y="7132"/>
                    <a:pt x="12978" y="6537"/>
                  </a:cubicBezTo>
                  <a:cubicBezTo>
                    <a:pt x="12514" y="5168"/>
                    <a:pt x="11443" y="2144"/>
                    <a:pt x="10704" y="727"/>
                  </a:cubicBezTo>
                  <a:cubicBezTo>
                    <a:pt x="10471" y="295"/>
                    <a:pt x="10409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6460688" y="3491103"/>
              <a:ext cx="673350" cy="820103"/>
            </a:xfrm>
            <a:custGeom>
              <a:rect b="b" l="l" r="r" t="t"/>
              <a:pathLst>
                <a:path extrusionOk="0" h="17648" w="14490">
                  <a:moveTo>
                    <a:pt x="9617" y="183"/>
                  </a:moveTo>
                  <a:cubicBezTo>
                    <a:pt x="9843" y="183"/>
                    <a:pt x="9955" y="515"/>
                    <a:pt x="10049" y="693"/>
                  </a:cubicBezTo>
                  <a:cubicBezTo>
                    <a:pt x="10275" y="1133"/>
                    <a:pt x="10490" y="1598"/>
                    <a:pt x="10680" y="2062"/>
                  </a:cubicBezTo>
                  <a:cubicBezTo>
                    <a:pt x="11144" y="3157"/>
                    <a:pt x="11561" y="4277"/>
                    <a:pt x="11954" y="5396"/>
                  </a:cubicBezTo>
                  <a:cubicBezTo>
                    <a:pt x="12156" y="5955"/>
                    <a:pt x="12371" y="6515"/>
                    <a:pt x="12514" y="7098"/>
                  </a:cubicBezTo>
                  <a:cubicBezTo>
                    <a:pt x="12692" y="7789"/>
                    <a:pt x="12847" y="8479"/>
                    <a:pt x="13002" y="9182"/>
                  </a:cubicBezTo>
                  <a:cubicBezTo>
                    <a:pt x="13418" y="11063"/>
                    <a:pt x="13811" y="12944"/>
                    <a:pt x="14061" y="14849"/>
                  </a:cubicBezTo>
                  <a:cubicBezTo>
                    <a:pt x="14109" y="15230"/>
                    <a:pt x="14145" y="15611"/>
                    <a:pt x="14169" y="16004"/>
                  </a:cubicBezTo>
                  <a:cubicBezTo>
                    <a:pt x="14180" y="16147"/>
                    <a:pt x="14180" y="16302"/>
                    <a:pt x="14180" y="16457"/>
                  </a:cubicBezTo>
                  <a:cubicBezTo>
                    <a:pt x="14180" y="16576"/>
                    <a:pt x="14180" y="16576"/>
                    <a:pt x="14085" y="16611"/>
                  </a:cubicBezTo>
                  <a:lnTo>
                    <a:pt x="13776" y="16695"/>
                  </a:lnTo>
                  <a:cubicBezTo>
                    <a:pt x="12740" y="17004"/>
                    <a:pt x="11680" y="17326"/>
                    <a:pt x="10609" y="17457"/>
                  </a:cubicBezTo>
                  <a:cubicBezTo>
                    <a:pt x="10452" y="17474"/>
                    <a:pt x="10288" y="17485"/>
                    <a:pt x="10128" y="17485"/>
                  </a:cubicBezTo>
                  <a:cubicBezTo>
                    <a:pt x="10069" y="17485"/>
                    <a:pt x="10011" y="17484"/>
                    <a:pt x="9954" y="17481"/>
                  </a:cubicBezTo>
                  <a:cubicBezTo>
                    <a:pt x="9728" y="17469"/>
                    <a:pt x="9466" y="17457"/>
                    <a:pt x="9287" y="17326"/>
                  </a:cubicBezTo>
                  <a:cubicBezTo>
                    <a:pt x="9049" y="17159"/>
                    <a:pt x="9037" y="16885"/>
                    <a:pt x="8942" y="16635"/>
                  </a:cubicBezTo>
                  <a:cubicBezTo>
                    <a:pt x="8823" y="16385"/>
                    <a:pt x="8680" y="16147"/>
                    <a:pt x="8525" y="15921"/>
                  </a:cubicBezTo>
                  <a:cubicBezTo>
                    <a:pt x="7894" y="14897"/>
                    <a:pt x="7227" y="13873"/>
                    <a:pt x="6572" y="12861"/>
                  </a:cubicBezTo>
                  <a:cubicBezTo>
                    <a:pt x="5679" y="11468"/>
                    <a:pt x="4786" y="10063"/>
                    <a:pt x="3917" y="8658"/>
                  </a:cubicBezTo>
                  <a:cubicBezTo>
                    <a:pt x="3096" y="7360"/>
                    <a:pt x="2286" y="6051"/>
                    <a:pt x="1536" y="4705"/>
                  </a:cubicBezTo>
                  <a:cubicBezTo>
                    <a:pt x="1262" y="4229"/>
                    <a:pt x="988" y="3741"/>
                    <a:pt x="750" y="3241"/>
                  </a:cubicBezTo>
                  <a:cubicBezTo>
                    <a:pt x="595" y="2955"/>
                    <a:pt x="488" y="2645"/>
                    <a:pt x="417" y="2336"/>
                  </a:cubicBezTo>
                  <a:cubicBezTo>
                    <a:pt x="417" y="2283"/>
                    <a:pt x="417" y="2212"/>
                    <a:pt x="441" y="2180"/>
                  </a:cubicBezTo>
                  <a:lnTo>
                    <a:pt x="441" y="2180"/>
                  </a:lnTo>
                  <a:cubicBezTo>
                    <a:pt x="931" y="2251"/>
                    <a:pt x="1425" y="2281"/>
                    <a:pt x="1920" y="2281"/>
                  </a:cubicBezTo>
                  <a:cubicBezTo>
                    <a:pt x="2739" y="2281"/>
                    <a:pt x="3561" y="2198"/>
                    <a:pt x="4370" y="2074"/>
                  </a:cubicBezTo>
                  <a:cubicBezTo>
                    <a:pt x="5810" y="1871"/>
                    <a:pt x="7215" y="1431"/>
                    <a:pt x="8513" y="764"/>
                  </a:cubicBezTo>
                  <a:cubicBezTo>
                    <a:pt x="8680" y="681"/>
                    <a:pt x="8846" y="597"/>
                    <a:pt x="9001" y="502"/>
                  </a:cubicBezTo>
                  <a:cubicBezTo>
                    <a:pt x="9168" y="395"/>
                    <a:pt x="9335" y="288"/>
                    <a:pt x="9513" y="205"/>
                  </a:cubicBezTo>
                  <a:cubicBezTo>
                    <a:pt x="9550" y="190"/>
                    <a:pt x="9585" y="183"/>
                    <a:pt x="9617" y="183"/>
                  </a:cubicBezTo>
                  <a:close/>
                  <a:moveTo>
                    <a:pt x="9433" y="1"/>
                  </a:moveTo>
                  <a:cubicBezTo>
                    <a:pt x="9416" y="1"/>
                    <a:pt x="9399" y="1"/>
                    <a:pt x="9382" y="2"/>
                  </a:cubicBezTo>
                  <a:cubicBezTo>
                    <a:pt x="9263" y="38"/>
                    <a:pt x="9144" y="97"/>
                    <a:pt x="9049" y="181"/>
                  </a:cubicBezTo>
                  <a:cubicBezTo>
                    <a:pt x="8894" y="276"/>
                    <a:pt x="8727" y="359"/>
                    <a:pt x="8561" y="455"/>
                  </a:cubicBezTo>
                  <a:cubicBezTo>
                    <a:pt x="7406" y="1098"/>
                    <a:pt x="6144" y="1550"/>
                    <a:pt x="4834" y="1788"/>
                  </a:cubicBezTo>
                  <a:cubicBezTo>
                    <a:pt x="3818" y="2003"/>
                    <a:pt x="2787" y="2114"/>
                    <a:pt x="1752" y="2114"/>
                  </a:cubicBezTo>
                  <a:cubicBezTo>
                    <a:pt x="1525" y="2114"/>
                    <a:pt x="1298" y="2108"/>
                    <a:pt x="1072" y="2098"/>
                  </a:cubicBezTo>
                  <a:cubicBezTo>
                    <a:pt x="798" y="2086"/>
                    <a:pt x="524" y="2062"/>
                    <a:pt x="262" y="2014"/>
                  </a:cubicBezTo>
                  <a:cubicBezTo>
                    <a:pt x="249" y="2012"/>
                    <a:pt x="236" y="2010"/>
                    <a:pt x="224" y="2010"/>
                  </a:cubicBezTo>
                  <a:cubicBezTo>
                    <a:pt x="203" y="2010"/>
                    <a:pt x="187" y="2015"/>
                    <a:pt x="178" y="2027"/>
                  </a:cubicBezTo>
                  <a:lnTo>
                    <a:pt x="178" y="2027"/>
                  </a:lnTo>
                  <a:cubicBezTo>
                    <a:pt x="0" y="2170"/>
                    <a:pt x="214" y="2598"/>
                    <a:pt x="274" y="2741"/>
                  </a:cubicBezTo>
                  <a:cubicBezTo>
                    <a:pt x="500" y="3276"/>
                    <a:pt x="750" y="3788"/>
                    <a:pt x="1036" y="4288"/>
                  </a:cubicBezTo>
                  <a:cubicBezTo>
                    <a:pt x="1905" y="5848"/>
                    <a:pt x="2846" y="7372"/>
                    <a:pt x="3798" y="8884"/>
                  </a:cubicBezTo>
                  <a:cubicBezTo>
                    <a:pt x="4798" y="10492"/>
                    <a:pt x="5822" y="12087"/>
                    <a:pt x="6846" y="13671"/>
                  </a:cubicBezTo>
                  <a:cubicBezTo>
                    <a:pt x="7227" y="14266"/>
                    <a:pt x="7620" y="14861"/>
                    <a:pt x="7989" y="15468"/>
                  </a:cubicBezTo>
                  <a:cubicBezTo>
                    <a:pt x="8204" y="15814"/>
                    <a:pt x="8442" y="16159"/>
                    <a:pt x="8620" y="16516"/>
                  </a:cubicBezTo>
                  <a:cubicBezTo>
                    <a:pt x="8704" y="16683"/>
                    <a:pt x="8739" y="16945"/>
                    <a:pt x="8858" y="17123"/>
                  </a:cubicBezTo>
                  <a:cubicBezTo>
                    <a:pt x="9144" y="17564"/>
                    <a:pt x="9739" y="17635"/>
                    <a:pt x="10216" y="17647"/>
                  </a:cubicBezTo>
                  <a:cubicBezTo>
                    <a:pt x="10763" y="17647"/>
                    <a:pt x="11323" y="17564"/>
                    <a:pt x="11859" y="17433"/>
                  </a:cubicBezTo>
                  <a:cubicBezTo>
                    <a:pt x="12490" y="17290"/>
                    <a:pt x="13133" y="17111"/>
                    <a:pt x="13752" y="16933"/>
                  </a:cubicBezTo>
                  <a:cubicBezTo>
                    <a:pt x="13990" y="16861"/>
                    <a:pt x="14216" y="16790"/>
                    <a:pt x="14454" y="16719"/>
                  </a:cubicBezTo>
                  <a:cubicBezTo>
                    <a:pt x="14466" y="16719"/>
                    <a:pt x="14478" y="16707"/>
                    <a:pt x="14478" y="16695"/>
                  </a:cubicBezTo>
                  <a:cubicBezTo>
                    <a:pt x="14490" y="16076"/>
                    <a:pt x="14442" y="15456"/>
                    <a:pt x="14347" y="14837"/>
                  </a:cubicBezTo>
                  <a:cubicBezTo>
                    <a:pt x="14240" y="14004"/>
                    <a:pt x="14097" y="13182"/>
                    <a:pt x="13942" y="12361"/>
                  </a:cubicBezTo>
                  <a:cubicBezTo>
                    <a:pt x="13645" y="10801"/>
                    <a:pt x="13323" y="9253"/>
                    <a:pt x="12942" y="7705"/>
                  </a:cubicBezTo>
                  <a:cubicBezTo>
                    <a:pt x="12633" y="6432"/>
                    <a:pt x="12168" y="5205"/>
                    <a:pt x="11716" y="3979"/>
                  </a:cubicBezTo>
                  <a:cubicBezTo>
                    <a:pt x="11359" y="3026"/>
                    <a:pt x="10990" y="2086"/>
                    <a:pt x="10561" y="1181"/>
                  </a:cubicBezTo>
                  <a:cubicBezTo>
                    <a:pt x="10466" y="990"/>
                    <a:pt x="10370" y="800"/>
                    <a:pt x="10275" y="609"/>
                  </a:cubicBezTo>
                  <a:cubicBezTo>
                    <a:pt x="10204" y="431"/>
                    <a:pt x="10097" y="288"/>
                    <a:pt x="9942" y="169"/>
                  </a:cubicBezTo>
                  <a:cubicBezTo>
                    <a:pt x="9789" y="60"/>
                    <a:pt x="9616" y="1"/>
                    <a:pt x="9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6483923" y="4335756"/>
              <a:ext cx="703509" cy="129187"/>
            </a:xfrm>
            <a:custGeom>
              <a:rect b="b" l="l" r="r" t="t"/>
              <a:pathLst>
                <a:path extrusionOk="0" h="2780" w="15139">
                  <a:moveTo>
                    <a:pt x="14581" y="1"/>
                  </a:moveTo>
                  <a:cubicBezTo>
                    <a:pt x="14432" y="1"/>
                    <a:pt x="14252" y="49"/>
                    <a:pt x="14050" y="150"/>
                  </a:cubicBezTo>
                  <a:cubicBezTo>
                    <a:pt x="6458" y="369"/>
                    <a:pt x="4195" y="527"/>
                    <a:pt x="2996" y="527"/>
                  </a:cubicBezTo>
                  <a:cubicBezTo>
                    <a:pt x="2695" y="527"/>
                    <a:pt x="2461" y="517"/>
                    <a:pt x="2227" y="495"/>
                  </a:cubicBezTo>
                  <a:cubicBezTo>
                    <a:pt x="1851" y="454"/>
                    <a:pt x="1353" y="249"/>
                    <a:pt x="927" y="249"/>
                  </a:cubicBezTo>
                  <a:cubicBezTo>
                    <a:pt x="853" y="249"/>
                    <a:pt x="782" y="255"/>
                    <a:pt x="715" y="269"/>
                  </a:cubicBezTo>
                  <a:cubicBezTo>
                    <a:pt x="262" y="376"/>
                    <a:pt x="155" y="626"/>
                    <a:pt x="95" y="1043"/>
                  </a:cubicBezTo>
                  <a:cubicBezTo>
                    <a:pt x="0" y="1841"/>
                    <a:pt x="453" y="2210"/>
                    <a:pt x="1215" y="2448"/>
                  </a:cubicBezTo>
                  <a:cubicBezTo>
                    <a:pt x="1961" y="2688"/>
                    <a:pt x="2737" y="2779"/>
                    <a:pt x="3526" y="2779"/>
                  </a:cubicBezTo>
                  <a:cubicBezTo>
                    <a:pt x="5668" y="2779"/>
                    <a:pt x="7908" y="2107"/>
                    <a:pt x="9918" y="1924"/>
                  </a:cubicBezTo>
                  <a:cubicBezTo>
                    <a:pt x="11073" y="1817"/>
                    <a:pt x="12311" y="1888"/>
                    <a:pt x="13454" y="1686"/>
                  </a:cubicBezTo>
                  <a:cubicBezTo>
                    <a:pt x="14169" y="1567"/>
                    <a:pt x="14812" y="1543"/>
                    <a:pt x="15002" y="817"/>
                  </a:cubicBezTo>
                  <a:cubicBezTo>
                    <a:pt x="15138" y="305"/>
                    <a:pt x="14957" y="1"/>
                    <a:pt x="14581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6475605" y="4332736"/>
              <a:ext cx="718751" cy="135785"/>
            </a:xfrm>
            <a:custGeom>
              <a:rect b="b" l="l" r="r" t="t"/>
              <a:pathLst>
                <a:path extrusionOk="0" h="2922" w="15467">
                  <a:moveTo>
                    <a:pt x="14787" y="141"/>
                  </a:moveTo>
                  <a:cubicBezTo>
                    <a:pt x="14883" y="141"/>
                    <a:pt x="14967" y="178"/>
                    <a:pt x="15014" y="286"/>
                  </a:cubicBezTo>
                  <a:cubicBezTo>
                    <a:pt x="15122" y="513"/>
                    <a:pt x="15050" y="834"/>
                    <a:pt x="14955" y="1048"/>
                  </a:cubicBezTo>
                  <a:cubicBezTo>
                    <a:pt x="14693" y="1584"/>
                    <a:pt x="13943" y="1608"/>
                    <a:pt x="13431" y="1691"/>
                  </a:cubicBezTo>
                  <a:cubicBezTo>
                    <a:pt x="12621" y="1822"/>
                    <a:pt x="11788" y="1822"/>
                    <a:pt x="10990" y="1858"/>
                  </a:cubicBezTo>
                  <a:cubicBezTo>
                    <a:pt x="10216" y="1882"/>
                    <a:pt x="9466" y="1965"/>
                    <a:pt x="8716" y="2084"/>
                  </a:cubicBezTo>
                  <a:cubicBezTo>
                    <a:pt x="7180" y="2334"/>
                    <a:pt x="5668" y="2691"/>
                    <a:pt x="4120" y="2763"/>
                  </a:cubicBezTo>
                  <a:cubicBezTo>
                    <a:pt x="3960" y="2773"/>
                    <a:pt x="3799" y="2777"/>
                    <a:pt x="3639" y="2777"/>
                  </a:cubicBezTo>
                  <a:cubicBezTo>
                    <a:pt x="3014" y="2777"/>
                    <a:pt x="2393" y="2705"/>
                    <a:pt x="1787" y="2572"/>
                  </a:cubicBezTo>
                  <a:cubicBezTo>
                    <a:pt x="1263" y="2429"/>
                    <a:pt x="584" y="2239"/>
                    <a:pt x="441" y="1632"/>
                  </a:cubicBezTo>
                  <a:cubicBezTo>
                    <a:pt x="370" y="1346"/>
                    <a:pt x="393" y="1048"/>
                    <a:pt x="501" y="786"/>
                  </a:cubicBezTo>
                  <a:cubicBezTo>
                    <a:pt x="612" y="542"/>
                    <a:pt x="847" y="391"/>
                    <a:pt x="1110" y="391"/>
                  </a:cubicBezTo>
                  <a:cubicBezTo>
                    <a:pt x="1129" y="391"/>
                    <a:pt x="1148" y="392"/>
                    <a:pt x="1167" y="393"/>
                  </a:cubicBezTo>
                  <a:cubicBezTo>
                    <a:pt x="1644" y="393"/>
                    <a:pt x="2096" y="596"/>
                    <a:pt x="2572" y="643"/>
                  </a:cubicBezTo>
                  <a:cubicBezTo>
                    <a:pt x="2810" y="655"/>
                    <a:pt x="3060" y="667"/>
                    <a:pt x="3299" y="667"/>
                  </a:cubicBezTo>
                  <a:cubicBezTo>
                    <a:pt x="4263" y="667"/>
                    <a:pt x="5216" y="608"/>
                    <a:pt x="6168" y="572"/>
                  </a:cubicBezTo>
                  <a:cubicBezTo>
                    <a:pt x="8454" y="477"/>
                    <a:pt x="10740" y="393"/>
                    <a:pt x="13014" y="334"/>
                  </a:cubicBezTo>
                  <a:lnTo>
                    <a:pt x="14260" y="287"/>
                  </a:lnTo>
                  <a:lnTo>
                    <a:pt x="14260" y="287"/>
                  </a:lnTo>
                  <a:cubicBezTo>
                    <a:pt x="14278" y="291"/>
                    <a:pt x="14296" y="293"/>
                    <a:pt x="14311" y="293"/>
                  </a:cubicBezTo>
                  <a:cubicBezTo>
                    <a:pt x="14326" y="293"/>
                    <a:pt x="14339" y="291"/>
                    <a:pt x="14348" y="286"/>
                  </a:cubicBezTo>
                  <a:cubicBezTo>
                    <a:pt x="14463" y="229"/>
                    <a:pt x="14639" y="141"/>
                    <a:pt x="14787" y="141"/>
                  </a:cubicBezTo>
                  <a:close/>
                  <a:moveTo>
                    <a:pt x="14690" y="1"/>
                  </a:moveTo>
                  <a:cubicBezTo>
                    <a:pt x="14490" y="1"/>
                    <a:pt x="14291" y="49"/>
                    <a:pt x="14117" y="144"/>
                  </a:cubicBezTo>
                  <a:lnTo>
                    <a:pt x="14117" y="144"/>
                  </a:lnTo>
                  <a:cubicBezTo>
                    <a:pt x="11495" y="216"/>
                    <a:pt x="8873" y="310"/>
                    <a:pt x="6251" y="405"/>
                  </a:cubicBezTo>
                  <a:cubicBezTo>
                    <a:pt x="5204" y="453"/>
                    <a:pt x="4168" y="513"/>
                    <a:pt x="3120" y="513"/>
                  </a:cubicBezTo>
                  <a:cubicBezTo>
                    <a:pt x="2870" y="513"/>
                    <a:pt x="2608" y="501"/>
                    <a:pt x="2346" y="477"/>
                  </a:cubicBezTo>
                  <a:cubicBezTo>
                    <a:pt x="1922" y="434"/>
                    <a:pt x="1467" y="241"/>
                    <a:pt x="1030" y="241"/>
                  </a:cubicBezTo>
                  <a:cubicBezTo>
                    <a:pt x="854" y="241"/>
                    <a:pt x="680" y="272"/>
                    <a:pt x="513" y="358"/>
                  </a:cubicBezTo>
                  <a:cubicBezTo>
                    <a:pt x="60" y="584"/>
                    <a:pt x="1" y="1322"/>
                    <a:pt x="191" y="1739"/>
                  </a:cubicBezTo>
                  <a:cubicBezTo>
                    <a:pt x="417" y="2275"/>
                    <a:pt x="1048" y="2489"/>
                    <a:pt x="1560" y="2632"/>
                  </a:cubicBezTo>
                  <a:cubicBezTo>
                    <a:pt x="2246" y="2825"/>
                    <a:pt x="2951" y="2921"/>
                    <a:pt x="3658" y="2921"/>
                  </a:cubicBezTo>
                  <a:cubicBezTo>
                    <a:pt x="3737" y="2921"/>
                    <a:pt x="3815" y="2920"/>
                    <a:pt x="3894" y="2918"/>
                  </a:cubicBezTo>
                  <a:cubicBezTo>
                    <a:pt x="5561" y="2894"/>
                    <a:pt x="7168" y="2513"/>
                    <a:pt x="8799" y="2251"/>
                  </a:cubicBezTo>
                  <a:cubicBezTo>
                    <a:pt x="9621" y="2108"/>
                    <a:pt x="10454" y="2025"/>
                    <a:pt x="11300" y="2001"/>
                  </a:cubicBezTo>
                  <a:cubicBezTo>
                    <a:pt x="12145" y="1989"/>
                    <a:pt x="12990" y="1929"/>
                    <a:pt x="13836" y="1798"/>
                  </a:cubicBezTo>
                  <a:cubicBezTo>
                    <a:pt x="14360" y="1715"/>
                    <a:pt x="15002" y="1667"/>
                    <a:pt x="15252" y="1132"/>
                  </a:cubicBezTo>
                  <a:cubicBezTo>
                    <a:pt x="15467" y="679"/>
                    <a:pt x="15407" y="120"/>
                    <a:pt x="14860" y="12"/>
                  </a:cubicBezTo>
                  <a:cubicBezTo>
                    <a:pt x="14803" y="5"/>
                    <a:pt x="14747" y="1"/>
                    <a:pt x="14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6499398" y="4070548"/>
              <a:ext cx="673954" cy="347038"/>
            </a:xfrm>
            <a:custGeom>
              <a:rect b="b" l="l" r="r" t="t"/>
              <a:pathLst>
                <a:path extrusionOk="0" h="7468" w="14503">
                  <a:moveTo>
                    <a:pt x="6260" y="1"/>
                  </a:moveTo>
                  <a:cubicBezTo>
                    <a:pt x="5974" y="1"/>
                    <a:pt x="5721" y="12"/>
                    <a:pt x="5573" y="23"/>
                  </a:cubicBezTo>
                  <a:cubicBezTo>
                    <a:pt x="4977" y="70"/>
                    <a:pt x="5275" y="630"/>
                    <a:pt x="5215" y="1082"/>
                  </a:cubicBezTo>
                  <a:cubicBezTo>
                    <a:pt x="5144" y="1642"/>
                    <a:pt x="5370" y="1844"/>
                    <a:pt x="4799" y="2154"/>
                  </a:cubicBezTo>
                  <a:cubicBezTo>
                    <a:pt x="4382" y="2392"/>
                    <a:pt x="3787" y="2356"/>
                    <a:pt x="3334" y="2416"/>
                  </a:cubicBezTo>
                  <a:cubicBezTo>
                    <a:pt x="2441" y="2523"/>
                    <a:pt x="1215" y="2559"/>
                    <a:pt x="655" y="3309"/>
                  </a:cubicBezTo>
                  <a:cubicBezTo>
                    <a:pt x="84" y="4047"/>
                    <a:pt x="1" y="5166"/>
                    <a:pt x="298" y="5988"/>
                  </a:cubicBezTo>
                  <a:cubicBezTo>
                    <a:pt x="691" y="7059"/>
                    <a:pt x="1834" y="7226"/>
                    <a:pt x="2918" y="7393"/>
                  </a:cubicBezTo>
                  <a:cubicBezTo>
                    <a:pt x="3266" y="7445"/>
                    <a:pt x="3600" y="7468"/>
                    <a:pt x="3931" y="7468"/>
                  </a:cubicBezTo>
                  <a:cubicBezTo>
                    <a:pt x="4571" y="7468"/>
                    <a:pt x="5195" y="7384"/>
                    <a:pt x="5870" y="7274"/>
                  </a:cubicBezTo>
                  <a:cubicBezTo>
                    <a:pt x="6894" y="7107"/>
                    <a:pt x="7954" y="7167"/>
                    <a:pt x="9002" y="7083"/>
                  </a:cubicBezTo>
                  <a:cubicBezTo>
                    <a:pt x="10657" y="6940"/>
                    <a:pt x="12466" y="6869"/>
                    <a:pt x="14050" y="6321"/>
                  </a:cubicBezTo>
                  <a:cubicBezTo>
                    <a:pt x="14502" y="5190"/>
                    <a:pt x="13895" y="4631"/>
                    <a:pt x="13955" y="3571"/>
                  </a:cubicBezTo>
                  <a:cubicBezTo>
                    <a:pt x="13985" y="3061"/>
                    <a:pt x="14191" y="1689"/>
                    <a:pt x="13623" y="1689"/>
                  </a:cubicBezTo>
                  <a:cubicBezTo>
                    <a:pt x="13514" y="1689"/>
                    <a:pt x="13377" y="1739"/>
                    <a:pt x="13205" y="1856"/>
                  </a:cubicBezTo>
                  <a:lnTo>
                    <a:pt x="12097" y="2214"/>
                  </a:lnTo>
                  <a:cubicBezTo>
                    <a:pt x="11668" y="2342"/>
                    <a:pt x="11092" y="2435"/>
                    <a:pt x="10522" y="2435"/>
                  </a:cubicBezTo>
                  <a:cubicBezTo>
                    <a:pt x="10032" y="2435"/>
                    <a:pt x="9548" y="2366"/>
                    <a:pt x="9168" y="2190"/>
                  </a:cubicBezTo>
                  <a:cubicBezTo>
                    <a:pt x="8561" y="1916"/>
                    <a:pt x="8275" y="749"/>
                    <a:pt x="7882" y="285"/>
                  </a:cubicBezTo>
                  <a:cubicBezTo>
                    <a:pt x="7694" y="55"/>
                    <a:pt x="6895" y="1"/>
                    <a:pt x="6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6496099" y="4067295"/>
              <a:ext cx="673908" cy="353637"/>
            </a:xfrm>
            <a:custGeom>
              <a:rect b="b" l="l" r="r" t="t"/>
              <a:pathLst>
                <a:path extrusionOk="0" h="7610" w="14502">
                  <a:moveTo>
                    <a:pt x="6153" y="160"/>
                  </a:moveTo>
                  <a:cubicBezTo>
                    <a:pt x="6209" y="160"/>
                    <a:pt x="6266" y="161"/>
                    <a:pt x="6322" y="164"/>
                  </a:cubicBezTo>
                  <a:cubicBezTo>
                    <a:pt x="6584" y="164"/>
                    <a:pt x="6858" y="164"/>
                    <a:pt x="7132" y="188"/>
                  </a:cubicBezTo>
                  <a:cubicBezTo>
                    <a:pt x="7322" y="212"/>
                    <a:pt x="7620" y="212"/>
                    <a:pt x="7787" y="343"/>
                  </a:cubicBezTo>
                  <a:cubicBezTo>
                    <a:pt x="7953" y="474"/>
                    <a:pt x="8073" y="771"/>
                    <a:pt x="8156" y="962"/>
                  </a:cubicBezTo>
                  <a:cubicBezTo>
                    <a:pt x="8287" y="1224"/>
                    <a:pt x="8406" y="1486"/>
                    <a:pt x="8561" y="1736"/>
                  </a:cubicBezTo>
                  <a:cubicBezTo>
                    <a:pt x="8692" y="1950"/>
                    <a:pt x="8858" y="2141"/>
                    <a:pt x="9073" y="2284"/>
                  </a:cubicBezTo>
                  <a:cubicBezTo>
                    <a:pt x="9335" y="2415"/>
                    <a:pt x="9608" y="2510"/>
                    <a:pt x="9894" y="2545"/>
                  </a:cubicBezTo>
                  <a:cubicBezTo>
                    <a:pt x="10161" y="2584"/>
                    <a:pt x="10428" y="2603"/>
                    <a:pt x="10694" y="2603"/>
                  </a:cubicBezTo>
                  <a:cubicBezTo>
                    <a:pt x="11094" y="2603"/>
                    <a:pt x="11494" y="2560"/>
                    <a:pt x="11894" y="2474"/>
                  </a:cubicBezTo>
                  <a:cubicBezTo>
                    <a:pt x="12275" y="2379"/>
                    <a:pt x="12656" y="2260"/>
                    <a:pt x="13037" y="2117"/>
                  </a:cubicBezTo>
                  <a:lnTo>
                    <a:pt x="13407" y="1998"/>
                  </a:lnTo>
                  <a:cubicBezTo>
                    <a:pt x="13421" y="1993"/>
                    <a:pt x="13429" y="1986"/>
                    <a:pt x="13431" y="1978"/>
                  </a:cubicBezTo>
                  <a:lnTo>
                    <a:pt x="13431" y="1978"/>
                  </a:lnTo>
                  <a:cubicBezTo>
                    <a:pt x="13523" y="1921"/>
                    <a:pt x="13625" y="1865"/>
                    <a:pt x="13716" y="1831"/>
                  </a:cubicBezTo>
                  <a:cubicBezTo>
                    <a:pt x="13730" y="1828"/>
                    <a:pt x="13740" y="1827"/>
                    <a:pt x="13747" y="1826"/>
                  </a:cubicBezTo>
                  <a:lnTo>
                    <a:pt x="13747" y="1826"/>
                  </a:lnTo>
                  <a:cubicBezTo>
                    <a:pt x="13768" y="1848"/>
                    <a:pt x="13789" y="1870"/>
                    <a:pt x="13799" y="1903"/>
                  </a:cubicBezTo>
                  <a:cubicBezTo>
                    <a:pt x="13883" y="2069"/>
                    <a:pt x="13930" y="2248"/>
                    <a:pt x="13919" y="2426"/>
                  </a:cubicBezTo>
                  <a:cubicBezTo>
                    <a:pt x="13942" y="2831"/>
                    <a:pt x="13883" y="3248"/>
                    <a:pt x="13871" y="3653"/>
                  </a:cubicBezTo>
                  <a:cubicBezTo>
                    <a:pt x="13847" y="4296"/>
                    <a:pt x="14133" y="4879"/>
                    <a:pt x="14133" y="5510"/>
                  </a:cubicBezTo>
                  <a:cubicBezTo>
                    <a:pt x="14133" y="5689"/>
                    <a:pt x="14109" y="5855"/>
                    <a:pt x="14073" y="6010"/>
                  </a:cubicBezTo>
                  <a:cubicBezTo>
                    <a:pt x="14061" y="6105"/>
                    <a:pt x="14026" y="6189"/>
                    <a:pt x="13990" y="6272"/>
                  </a:cubicBezTo>
                  <a:cubicBezTo>
                    <a:pt x="13919" y="6367"/>
                    <a:pt x="13764" y="6391"/>
                    <a:pt x="13657" y="6427"/>
                  </a:cubicBezTo>
                  <a:cubicBezTo>
                    <a:pt x="13264" y="6546"/>
                    <a:pt x="12859" y="6641"/>
                    <a:pt x="12454" y="6701"/>
                  </a:cubicBezTo>
                  <a:cubicBezTo>
                    <a:pt x="10775" y="6998"/>
                    <a:pt x="9061" y="7082"/>
                    <a:pt x="7370" y="7141"/>
                  </a:cubicBezTo>
                  <a:cubicBezTo>
                    <a:pt x="6930" y="7153"/>
                    <a:pt x="6501" y="7177"/>
                    <a:pt x="6072" y="7237"/>
                  </a:cubicBezTo>
                  <a:cubicBezTo>
                    <a:pt x="5620" y="7296"/>
                    <a:pt x="5179" y="7379"/>
                    <a:pt x="4727" y="7415"/>
                  </a:cubicBezTo>
                  <a:cubicBezTo>
                    <a:pt x="4484" y="7437"/>
                    <a:pt x="4241" y="7448"/>
                    <a:pt x="3998" y="7448"/>
                  </a:cubicBezTo>
                  <a:cubicBezTo>
                    <a:pt x="3444" y="7448"/>
                    <a:pt x="2892" y="7392"/>
                    <a:pt x="2346" y="7284"/>
                  </a:cubicBezTo>
                  <a:cubicBezTo>
                    <a:pt x="1750" y="7177"/>
                    <a:pt x="1119" y="6987"/>
                    <a:pt x="738" y="6486"/>
                  </a:cubicBezTo>
                  <a:cubicBezTo>
                    <a:pt x="345" y="5939"/>
                    <a:pt x="298" y="5129"/>
                    <a:pt x="417" y="4486"/>
                  </a:cubicBezTo>
                  <a:cubicBezTo>
                    <a:pt x="548" y="3819"/>
                    <a:pt x="905" y="3212"/>
                    <a:pt x="1548" y="2926"/>
                  </a:cubicBezTo>
                  <a:cubicBezTo>
                    <a:pt x="2143" y="2676"/>
                    <a:pt x="2798" y="2629"/>
                    <a:pt x="3429" y="2569"/>
                  </a:cubicBezTo>
                  <a:cubicBezTo>
                    <a:pt x="4024" y="2498"/>
                    <a:pt x="4798" y="2569"/>
                    <a:pt x="5275" y="2117"/>
                  </a:cubicBezTo>
                  <a:cubicBezTo>
                    <a:pt x="5429" y="1974"/>
                    <a:pt x="5441" y="1783"/>
                    <a:pt x="5441" y="1581"/>
                  </a:cubicBezTo>
                  <a:cubicBezTo>
                    <a:pt x="5441" y="1331"/>
                    <a:pt x="5465" y="1081"/>
                    <a:pt x="5441" y="831"/>
                  </a:cubicBezTo>
                  <a:cubicBezTo>
                    <a:pt x="5406" y="593"/>
                    <a:pt x="5358" y="271"/>
                    <a:pt x="5656" y="200"/>
                  </a:cubicBezTo>
                  <a:cubicBezTo>
                    <a:pt x="5816" y="173"/>
                    <a:pt x="5984" y="160"/>
                    <a:pt x="6153" y="160"/>
                  </a:cubicBezTo>
                  <a:close/>
                  <a:moveTo>
                    <a:pt x="5858" y="0"/>
                  </a:moveTo>
                  <a:cubicBezTo>
                    <a:pt x="5513" y="0"/>
                    <a:pt x="5145" y="53"/>
                    <a:pt x="5120" y="414"/>
                  </a:cubicBezTo>
                  <a:cubicBezTo>
                    <a:pt x="5120" y="533"/>
                    <a:pt x="5120" y="652"/>
                    <a:pt x="5132" y="771"/>
                  </a:cubicBezTo>
                  <a:cubicBezTo>
                    <a:pt x="5144" y="938"/>
                    <a:pt x="5144" y="1105"/>
                    <a:pt x="5132" y="1272"/>
                  </a:cubicBezTo>
                  <a:cubicBezTo>
                    <a:pt x="5120" y="1486"/>
                    <a:pt x="5179" y="1748"/>
                    <a:pt x="5048" y="1926"/>
                  </a:cubicBezTo>
                  <a:cubicBezTo>
                    <a:pt x="4846" y="2224"/>
                    <a:pt x="4417" y="2319"/>
                    <a:pt x="4096" y="2355"/>
                  </a:cubicBezTo>
                  <a:cubicBezTo>
                    <a:pt x="3739" y="2391"/>
                    <a:pt x="3381" y="2415"/>
                    <a:pt x="3036" y="2450"/>
                  </a:cubicBezTo>
                  <a:cubicBezTo>
                    <a:pt x="2381" y="2522"/>
                    <a:pt x="1679" y="2581"/>
                    <a:pt x="1095" y="2903"/>
                  </a:cubicBezTo>
                  <a:cubicBezTo>
                    <a:pt x="488" y="3236"/>
                    <a:pt x="179" y="3915"/>
                    <a:pt x="83" y="4581"/>
                  </a:cubicBezTo>
                  <a:cubicBezTo>
                    <a:pt x="0" y="5224"/>
                    <a:pt x="83" y="5974"/>
                    <a:pt x="488" y="6510"/>
                  </a:cubicBezTo>
                  <a:cubicBezTo>
                    <a:pt x="869" y="6998"/>
                    <a:pt x="1476" y="7225"/>
                    <a:pt x="2060" y="7356"/>
                  </a:cubicBezTo>
                  <a:cubicBezTo>
                    <a:pt x="2727" y="7525"/>
                    <a:pt x="3422" y="7610"/>
                    <a:pt x="4120" y="7610"/>
                  </a:cubicBezTo>
                  <a:cubicBezTo>
                    <a:pt x="4207" y="7610"/>
                    <a:pt x="4294" y="7608"/>
                    <a:pt x="4382" y="7606"/>
                  </a:cubicBezTo>
                  <a:cubicBezTo>
                    <a:pt x="5322" y="7582"/>
                    <a:pt x="6239" y="7356"/>
                    <a:pt x="7180" y="7308"/>
                  </a:cubicBezTo>
                  <a:cubicBezTo>
                    <a:pt x="8977" y="7225"/>
                    <a:pt x="10787" y="7189"/>
                    <a:pt x="12573" y="6879"/>
                  </a:cubicBezTo>
                  <a:cubicBezTo>
                    <a:pt x="12990" y="6808"/>
                    <a:pt x="13407" y="6713"/>
                    <a:pt x="13811" y="6606"/>
                  </a:cubicBezTo>
                  <a:cubicBezTo>
                    <a:pt x="13954" y="6558"/>
                    <a:pt x="14204" y="6534"/>
                    <a:pt x="14288" y="6403"/>
                  </a:cubicBezTo>
                  <a:cubicBezTo>
                    <a:pt x="14371" y="6213"/>
                    <a:pt x="14430" y="6010"/>
                    <a:pt x="14430" y="5808"/>
                  </a:cubicBezTo>
                  <a:cubicBezTo>
                    <a:pt x="14502" y="5129"/>
                    <a:pt x="14169" y="4486"/>
                    <a:pt x="14169" y="3808"/>
                  </a:cubicBezTo>
                  <a:cubicBezTo>
                    <a:pt x="14169" y="3379"/>
                    <a:pt x="14252" y="2938"/>
                    <a:pt x="14228" y="2510"/>
                  </a:cubicBezTo>
                  <a:cubicBezTo>
                    <a:pt x="14216" y="2141"/>
                    <a:pt x="14121" y="1748"/>
                    <a:pt x="13692" y="1688"/>
                  </a:cubicBezTo>
                  <a:cubicBezTo>
                    <a:pt x="13678" y="1687"/>
                    <a:pt x="13663" y="1687"/>
                    <a:pt x="13648" y="1687"/>
                  </a:cubicBezTo>
                  <a:cubicBezTo>
                    <a:pt x="13465" y="1687"/>
                    <a:pt x="13284" y="1754"/>
                    <a:pt x="13142" y="1860"/>
                  </a:cubicBezTo>
                  <a:lnTo>
                    <a:pt x="13142" y="1860"/>
                  </a:lnTo>
                  <a:cubicBezTo>
                    <a:pt x="12801" y="1977"/>
                    <a:pt x="12461" y="2095"/>
                    <a:pt x="12109" y="2212"/>
                  </a:cubicBezTo>
                  <a:cubicBezTo>
                    <a:pt x="11625" y="2357"/>
                    <a:pt x="11117" y="2440"/>
                    <a:pt x="10604" y="2440"/>
                  </a:cubicBezTo>
                  <a:cubicBezTo>
                    <a:pt x="10487" y="2440"/>
                    <a:pt x="10369" y="2435"/>
                    <a:pt x="10251" y="2426"/>
                  </a:cubicBezTo>
                  <a:cubicBezTo>
                    <a:pt x="9930" y="2415"/>
                    <a:pt x="9501" y="2379"/>
                    <a:pt x="9227" y="2176"/>
                  </a:cubicBezTo>
                  <a:cubicBezTo>
                    <a:pt x="8977" y="1998"/>
                    <a:pt x="8811" y="1688"/>
                    <a:pt x="8680" y="1414"/>
                  </a:cubicBezTo>
                  <a:cubicBezTo>
                    <a:pt x="8465" y="1010"/>
                    <a:pt x="8299" y="390"/>
                    <a:pt x="7846" y="200"/>
                  </a:cubicBezTo>
                  <a:cubicBezTo>
                    <a:pt x="7410" y="19"/>
                    <a:pt x="6887" y="9"/>
                    <a:pt x="6415" y="9"/>
                  </a:cubicBezTo>
                  <a:cubicBezTo>
                    <a:pt x="6360" y="9"/>
                    <a:pt x="6305" y="9"/>
                    <a:pt x="6251" y="9"/>
                  </a:cubicBezTo>
                  <a:cubicBezTo>
                    <a:pt x="6142" y="9"/>
                    <a:pt x="6002" y="0"/>
                    <a:pt x="5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6491637" y="4306387"/>
              <a:ext cx="132858" cy="104046"/>
            </a:xfrm>
            <a:custGeom>
              <a:rect b="b" l="l" r="r" t="t"/>
              <a:pathLst>
                <a:path extrusionOk="0" h="2239" w="2859">
                  <a:moveTo>
                    <a:pt x="317" y="1"/>
                  </a:moveTo>
                  <a:cubicBezTo>
                    <a:pt x="239" y="1"/>
                    <a:pt x="178" y="16"/>
                    <a:pt x="144" y="56"/>
                  </a:cubicBezTo>
                  <a:cubicBezTo>
                    <a:pt x="1" y="234"/>
                    <a:pt x="25" y="794"/>
                    <a:pt x="132" y="1103"/>
                  </a:cubicBezTo>
                  <a:cubicBezTo>
                    <a:pt x="336" y="1671"/>
                    <a:pt x="1417" y="2239"/>
                    <a:pt x="2291" y="2239"/>
                  </a:cubicBezTo>
                  <a:cubicBezTo>
                    <a:pt x="2334" y="2239"/>
                    <a:pt x="2376" y="2237"/>
                    <a:pt x="2418" y="2234"/>
                  </a:cubicBezTo>
                  <a:cubicBezTo>
                    <a:pt x="2382" y="1163"/>
                    <a:pt x="2858" y="329"/>
                    <a:pt x="1215" y="187"/>
                  </a:cubicBezTo>
                  <a:cubicBezTo>
                    <a:pt x="988" y="159"/>
                    <a:pt x="568" y="1"/>
                    <a:pt x="317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6486107" y="4303180"/>
              <a:ext cx="127328" cy="110459"/>
            </a:xfrm>
            <a:custGeom>
              <a:rect b="b" l="l" r="r" t="t"/>
              <a:pathLst>
                <a:path extrusionOk="0" h="2377" w="2740">
                  <a:moveTo>
                    <a:pt x="487" y="132"/>
                  </a:moveTo>
                  <a:cubicBezTo>
                    <a:pt x="517" y="132"/>
                    <a:pt x="551" y="140"/>
                    <a:pt x="584" y="148"/>
                  </a:cubicBezTo>
                  <a:cubicBezTo>
                    <a:pt x="644" y="160"/>
                    <a:pt x="715" y="184"/>
                    <a:pt x="775" y="196"/>
                  </a:cubicBezTo>
                  <a:cubicBezTo>
                    <a:pt x="906" y="220"/>
                    <a:pt x="1025" y="256"/>
                    <a:pt x="1144" y="291"/>
                  </a:cubicBezTo>
                  <a:cubicBezTo>
                    <a:pt x="1275" y="315"/>
                    <a:pt x="1430" y="315"/>
                    <a:pt x="1572" y="351"/>
                  </a:cubicBezTo>
                  <a:cubicBezTo>
                    <a:pt x="1953" y="410"/>
                    <a:pt x="2311" y="565"/>
                    <a:pt x="2406" y="982"/>
                  </a:cubicBezTo>
                  <a:cubicBezTo>
                    <a:pt x="2430" y="1184"/>
                    <a:pt x="2442" y="1387"/>
                    <a:pt x="2418" y="1589"/>
                  </a:cubicBezTo>
                  <a:cubicBezTo>
                    <a:pt x="2407" y="1804"/>
                    <a:pt x="2387" y="2019"/>
                    <a:pt x="2391" y="2242"/>
                  </a:cubicBezTo>
                  <a:lnTo>
                    <a:pt x="2391" y="2242"/>
                  </a:lnTo>
                  <a:cubicBezTo>
                    <a:pt x="1839" y="2220"/>
                    <a:pt x="1304" y="2021"/>
                    <a:pt x="858" y="1684"/>
                  </a:cubicBezTo>
                  <a:cubicBezTo>
                    <a:pt x="656" y="1553"/>
                    <a:pt x="501" y="1363"/>
                    <a:pt x="418" y="1149"/>
                  </a:cubicBezTo>
                  <a:cubicBezTo>
                    <a:pt x="322" y="875"/>
                    <a:pt x="298" y="589"/>
                    <a:pt x="358" y="315"/>
                  </a:cubicBezTo>
                  <a:cubicBezTo>
                    <a:pt x="370" y="256"/>
                    <a:pt x="394" y="148"/>
                    <a:pt x="453" y="136"/>
                  </a:cubicBezTo>
                  <a:cubicBezTo>
                    <a:pt x="464" y="133"/>
                    <a:pt x="475" y="132"/>
                    <a:pt x="487" y="132"/>
                  </a:cubicBezTo>
                  <a:close/>
                  <a:moveTo>
                    <a:pt x="432" y="1"/>
                  </a:moveTo>
                  <a:cubicBezTo>
                    <a:pt x="301" y="1"/>
                    <a:pt x="180" y="30"/>
                    <a:pt x="108" y="125"/>
                  </a:cubicBezTo>
                  <a:cubicBezTo>
                    <a:pt x="48" y="232"/>
                    <a:pt x="13" y="351"/>
                    <a:pt x="13" y="482"/>
                  </a:cubicBezTo>
                  <a:cubicBezTo>
                    <a:pt x="1" y="648"/>
                    <a:pt x="13" y="803"/>
                    <a:pt x="48" y="970"/>
                  </a:cubicBezTo>
                  <a:cubicBezTo>
                    <a:pt x="96" y="1232"/>
                    <a:pt x="227" y="1470"/>
                    <a:pt x="429" y="1637"/>
                  </a:cubicBezTo>
                  <a:cubicBezTo>
                    <a:pt x="1000" y="2116"/>
                    <a:pt x="1712" y="2376"/>
                    <a:pt x="2452" y="2376"/>
                  </a:cubicBezTo>
                  <a:cubicBezTo>
                    <a:pt x="2472" y="2376"/>
                    <a:pt x="2493" y="2376"/>
                    <a:pt x="2513" y="2376"/>
                  </a:cubicBezTo>
                  <a:lnTo>
                    <a:pt x="2513" y="2376"/>
                  </a:lnTo>
                  <a:cubicBezTo>
                    <a:pt x="2521" y="2376"/>
                    <a:pt x="2529" y="2376"/>
                    <a:pt x="2536" y="2376"/>
                  </a:cubicBezTo>
                  <a:cubicBezTo>
                    <a:pt x="2592" y="2376"/>
                    <a:pt x="2650" y="2365"/>
                    <a:pt x="2681" y="2343"/>
                  </a:cubicBezTo>
                  <a:lnTo>
                    <a:pt x="2681" y="2343"/>
                  </a:lnTo>
                  <a:cubicBezTo>
                    <a:pt x="2694" y="2333"/>
                    <a:pt x="2703" y="2320"/>
                    <a:pt x="2704" y="2303"/>
                  </a:cubicBezTo>
                  <a:lnTo>
                    <a:pt x="2704" y="2303"/>
                  </a:lnTo>
                  <a:cubicBezTo>
                    <a:pt x="2704" y="2303"/>
                    <a:pt x="2704" y="2303"/>
                    <a:pt x="2704" y="2303"/>
                  </a:cubicBezTo>
                  <a:cubicBezTo>
                    <a:pt x="2704" y="2302"/>
                    <a:pt x="2703" y="2301"/>
                    <a:pt x="2703" y="2299"/>
                  </a:cubicBezTo>
                  <a:lnTo>
                    <a:pt x="2703" y="2299"/>
                  </a:lnTo>
                  <a:cubicBezTo>
                    <a:pt x="2692" y="2051"/>
                    <a:pt x="2715" y="1814"/>
                    <a:pt x="2727" y="1577"/>
                  </a:cubicBezTo>
                  <a:cubicBezTo>
                    <a:pt x="2739" y="1375"/>
                    <a:pt x="2739" y="1172"/>
                    <a:pt x="2704" y="970"/>
                  </a:cubicBezTo>
                  <a:cubicBezTo>
                    <a:pt x="2608" y="494"/>
                    <a:pt x="2168" y="315"/>
                    <a:pt x="1727" y="232"/>
                  </a:cubicBezTo>
                  <a:cubicBezTo>
                    <a:pt x="1584" y="208"/>
                    <a:pt x="1430" y="196"/>
                    <a:pt x="1287" y="172"/>
                  </a:cubicBezTo>
                  <a:cubicBezTo>
                    <a:pt x="1132" y="136"/>
                    <a:pt x="1001" y="101"/>
                    <a:pt x="858" y="65"/>
                  </a:cubicBezTo>
                  <a:cubicBezTo>
                    <a:pt x="744" y="40"/>
                    <a:pt x="582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6707447" y="4161212"/>
              <a:ext cx="99074" cy="46191"/>
            </a:xfrm>
            <a:custGeom>
              <a:rect b="b" l="l" r="r" t="t"/>
              <a:pathLst>
                <a:path extrusionOk="0" h="994" w="2132">
                  <a:moveTo>
                    <a:pt x="227" y="1"/>
                  </a:moveTo>
                  <a:cubicBezTo>
                    <a:pt x="179" y="1"/>
                    <a:pt x="60" y="1"/>
                    <a:pt x="36" y="48"/>
                  </a:cubicBezTo>
                  <a:cubicBezTo>
                    <a:pt x="0" y="108"/>
                    <a:pt x="119" y="120"/>
                    <a:pt x="143" y="132"/>
                  </a:cubicBezTo>
                  <a:cubicBezTo>
                    <a:pt x="762" y="179"/>
                    <a:pt x="1334" y="560"/>
                    <a:pt x="1786" y="953"/>
                  </a:cubicBezTo>
                  <a:cubicBezTo>
                    <a:pt x="1831" y="980"/>
                    <a:pt x="1882" y="993"/>
                    <a:pt x="1930" y="993"/>
                  </a:cubicBezTo>
                  <a:cubicBezTo>
                    <a:pt x="1946" y="993"/>
                    <a:pt x="1962" y="992"/>
                    <a:pt x="1977" y="989"/>
                  </a:cubicBezTo>
                  <a:cubicBezTo>
                    <a:pt x="2001" y="989"/>
                    <a:pt x="2132" y="941"/>
                    <a:pt x="2084" y="905"/>
                  </a:cubicBezTo>
                  <a:lnTo>
                    <a:pt x="2096" y="905"/>
                  </a:lnTo>
                  <a:cubicBezTo>
                    <a:pt x="1572" y="441"/>
                    <a:pt x="929" y="60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6631654" y="4177338"/>
              <a:ext cx="127978" cy="51675"/>
            </a:xfrm>
            <a:custGeom>
              <a:rect b="b" l="l" r="r" t="t"/>
              <a:pathLst>
                <a:path extrusionOk="0" h="1112" w="2754">
                  <a:moveTo>
                    <a:pt x="129" y="0"/>
                  </a:moveTo>
                  <a:cubicBezTo>
                    <a:pt x="83" y="0"/>
                    <a:pt x="37" y="8"/>
                    <a:pt x="24" y="35"/>
                  </a:cubicBezTo>
                  <a:cubicBezTo>
                    <a:pt x="0" y="94"/>
                    <a:pt x="95" y="118"/>
                    <a:pt x="131" y="118"/>
                  </a:cubicBezTo>
                  <a:cubicBezTo>
                    <a:pt x="560" y="177"/>
                    <a:pt x="976" y="273"/>
                    <a:pt x="1381" y="404"/>
                  </a:cubicBezTo>
                  <a:cubicBezTo>
                    <a:pt x="1762" y="523"/>
                    <a:pt x="2215" y="701"/>
                    <a:pt x="2429" y="1059"/>
                  </a:cubicBezTo>
                  <a:cubicBezTo>
                    <a:pt x="2450" y="1096"/>
                    <a:pt x="2520" y="1111"/>
                    <a:pt x="2588" y="1111"/>
                  </a:cubicBezTo>
                  <a:cubicBezTo>
                    <a:pt x="2673" y="1111"/>
                    <a:pt x="2753" y="1086"/>
                    <a:pt x="2727" y="1047"/>
                  </a:cubicBezTo>
                  <a:lnTo>
                    <a:pt x="2739" y="1047"/>
                  </a:lnTo>
                  <a:cubicBezTo>
                    <a:pt x="2512" y="654"/>
                    <a:pt x="2024" y="451"/>
                    <a:pt x="1607" y="320"/>
                  </a:cubicBezTo>
                  <a:cubicBezTo>
                    <a:pt x="1155" y="177"/>
                    <a:pt x="691" y="70"/>
                    <a:pt x="226" y="11"/>
                  </a:cubicBezTo>
                  <a:cubicBezTo>
                    <a:pt x="205" y="5"/>
                    <a:pt x="167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7215930" y="2643894"/>
              <a:ext cx="610291" cy="488771"/>
            </a:xfrm>
            <a:custGeom>
              <a:rect b="b" l="l" r="r" t="t"/>
              <a:pathLst>
                <a:path extrusionOk="0" h="10518" w="13133">
                  <a:moveTo>
                    <a:pt x="7051" y="1"/>
                  </a:moveTo>
                  <a:cubicBezTo>
                    <a:pt x="5229" y="1"/>
                    <a:pt x="3095" y="778"/>
                    <a:pt x="774" y="2910"/>
                  </a:cubicBezTo>
                  <a:cubicBezTo>
                    <a:pt x="881" y="4208"/>
                    <a:pt x="345" y="5565"/>
                    <a:pt x="179" y="6851"/>
                  </a:cubicBezTo>
                  <a:cubicBezTo>
                    <a:pt x="143" y="7184"/>
                    <a:pt x="72" y="7815"/>
                    <a:pt x="0" y="8601"/>
                  </a:cubicBezTo>
                  <a:cubicBezTo>
                    <a:pt x="393" y="8470"/>
                    <a:pt x="798" y="8387"/>
                    <a:pt x="1203" y="8315"/>
                  </a:cubicBezTo>
                  <a:cubicBezTo>
                    <a:pt x="1785" y="8242"/>
                    <a:pt x="2387" y="8208"/>
                    <a:pt x="2999" y="8208"/>
                  </a:cubicBezTo>
                  <a:cubicBezTo>
                    <a:pt x="5078" y="8208"/>
                    <a:pt x="7268" y="8604"/>
                    <a:pt x="9144" y="9220"/>
                  </a:cubicBezTo>
                  <a:cubicBezTo>
                    <a:pt x="10216" y="9565"/>
                    <a:pt x="11252" y="10006"/>
                    <a:pt x="12264" y="10518"/>
                  </a:cubicBezTo>
                  <a:cubicBezTo>
                    <a:pt x="12478" y="9899"/>
                    <a:pt x="12645" y="9268"/>
                    <a:pt x="12776" y="8613"/>
                  </a:cubicBezTo>
                  <a:cubicBezTo>
                    <a:pt x="12978" y="7125"/>
                    <a:pt x="12656" y="7577"/>
                    <a:pt x="12895" y="6113"/>
                  </a:cubicBezTo>
                  <a:cubicBezTo>
                    <a:pt x="13133" y="4589"/>
                    <a:pt x="13109" y="3577"/>
                    <a:pt x="12037" y="2350"/>
                  </a:cubicBezTo>
                  <a:cubicBezTo>
                    <a:pt x="10961" y="1112"/>
                    <a:pt x="9228" y="1"/>
                    <a:pt x="7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7208727" y="2640502"/>
              <a:ext cx="623023" cy="495603"/>
            </a:xfrm>
            <a:custGeom>
              <a:rect b="b" l="l" r="r" t="t"/>
              <a:pathLst>
                <a:path extrusionOk="0" h="10665" w="13407">
                  <a:moveTo>
                    <a:pt x="7245" y="127"/>
                  </a:moveTo>
                  <a:cubicBezTo>
                    <a:pt x="8818" y="127"/>
                    <a:pt x="10362" y="726"/>
                    <a:pt x="11538" y="1852"/>
                  </a:cubicBezTo>
                  <a:cubicBezTo>
                    <a:pt x="12073" y="2340"/>
                    <a:pt x="12561" y="2911"/>
                    <a:pt x="12823" y="3590"/>
                  </a:cubicBezTo>
                  <a:cubicBezTo>
                    <a:pt x="13132" y="4397"/>
                    <a:pt x="13050" y="5264"/>
                    <a:pt x="12908" y="6107"/>
                  </a:cubicBezTo>
                  <a:lnTo>
                    <a:pt x="12908" y="6107"/>
                  </a:lnTo>
                  <a:cubicBezTo>
                    <a:pt x="12907" y="6109"/>
                    <a:pt x="12907" y="6112"/>
                    <a:pt x="12907" y="6114"/>
                  </a:cubicBezTo>
                  <a:cubicBezTo>
                    <a:pt x="12907" y="6114"/>
                    <a:pt x="12907" y="6114"/>
                    <a:pt x="12907" y="6114"/>
                  </a:cubicBezTo>
                  <a:lnTo>
                    <a:pt x="12907" y="6114"/>
                  </a:lnTo>
                  <a:cubicBezTo>
                    <a:pt x="12907" y="6115"/>
                    <a:pt x="12906" y="6116"/>
                    <a:pt x="12906" y="6117"/>
                  </a:cubicBezTo>
                  <a:lnTo>
                    <a:pt x="12906" y="6117"/>
                  </a:lnTo>
                  <a:cubicBezTo>
                    <a:pt x="12835" y="6473"/>
                    <a:pt x="12800" y="6829"/>
                    <a:pt x="12811" y="7198"/>
                  </a:cubicBezTo>
                  <a:cubicBezTo>
                    <a:pt x="12823" y="7424"/>
                    <a:pt x="12859" y="7662"/>
                    <a:pt x="12847" y="7900"/>
                  </a:cubicBezTo>
                  <a:cubicBezTo>
                    <a:pt x="12813" y="8772"/>
                    <a:pt x="12568" y="9611"/>
                    <a:pt x="12295" y="10439"/>
                  </a:cubicBezTo>
                  <a:lnTo>
                    <a:pt x="12295" y="10439"/>
                  </a:lnTo>
                  <a:cubicBezTo>
                    <a:pt x="9459" y="9019"/>
                    <a:pt x="6289" y="8183"/>
                    <a:pt x="3118" y="8183"/>
                  </a:cubicBezTo>
                  <a:cubicBezTo>
                    <a:pt x="3011" y="8183"/>
                    <a:pt x="2905" y="8184"/>
                    <a:pt x="2798" y="8186"/>
                  </a:cubicBezTo>
                  <a:cubicBezTo>
                    <a:pt x="2334" y="8198"/>
                    <a:pt x="1882" y="8222"/>
                    <a:pt x="1429" y="8269"/>
                  </a:cubicBezTo>
                  <a:cubicBezTo>
                    <a:pt x="1063" y="8326"/>
                    <a:pt x="689" y="8397"/>
                    <a:pt x="326" y="8488"/>
                  </a:cubicBezTo>
                  <a:lnTo>
                    <a:pt x="326" y="8488"/>
                  </a:lnTo>
                  <a:cubicBezTo>
                    <a:pt x="386" y="7737"/>
                    <a:pt x="477" y="6986"/>
                    <a:pt x="608" y="6245"/>
                  </a:cubicBezTo>
                  <a:cubicBezTo>
                    <a:pt x="798" y="5316"/>
                    <a:pt x="1084" y="4388"/>
                    <a:pt x="1096" y="3435"/>
                  </a:cubicBezTo>
                  <a:cubicBezTo>
                    <a:pt x="1096" y="3328"/>
                    <a:pt x="1084" y="3233"/>
                    <a:pt x="1096" y="3138"/>
                  </a:cubicBezTo>
                  <a:cubicBezTo>
                    <a:pt x="1096" y="2971"/>
                    <a:pt x="1191" y="2923"/>
                    <a:pt x="1310" y="2816"/>
                  </a:cubicBezTo>
                  <a:cubicBezTo>
                    <a:pt x="1489" y="2649"/>
                    <a:pt x="1691" y="2483"/>
                    <a:pt x="1882" y="2328"/>
                  </a:cubicBezTo>
                  <a:cubicBezTo>
                    <a:pt x="2251" y="2042"/>
                    <a:pt x="2620" y="1768"/>
                    <a:pt x="3013" y="1518"/>
                  </a:cubicBezTo>
                  <a:cubicBezTo>
                    <a:pt x="3679" y="1090"/>
                    <a:pt x="4394" y="744"/>
                    <a:pt x="5144" y="494"/>
                  </a:cubicBezTo>
                  <a:cubicBezTo>
                    <a:pt x="5829" y="248"/>
                    <a:pt x="6540" y="127"/>
                    <a:pt x="7245" y="127"/>
                  </a:cubicBezTo>
                  <a:close/>
                  <a:moveTo>
                    <a:pt x="7112" y="0"/>
                  </a:moveTo>
                  <a:cubicBezTo>
                    <a:pt x="6641" y="0"/>
                    <a:pt x="6169" y="50"/>
                    <a:pt x="5703" y="149"/>
                  </a:cubicBezTo>
                  <a:cubicBezTo>
                    <a:pt x="4037" y="494"/>
                    <a:pt x="2536" y="1411"/>
                    <a:pt x="1251" y="2507"/>
                  </a:cubicBezTo>
                  <a:cubicBezTo>
                    <a:pt x="1131" y="2602"/>
                    <a:pt x="1012" y="2709"/>
                    <a:pt x="905" y="2804"/>
                  </a:cubicBezTo>
                  <a:cubicBezTo>
                    <a:pt x="786" y="2900"/>
                    <a:pt x="774" y="2911"/>
                    <a:pt x="786" y="3078"/>
                  </a:cubicBezTo>
                  <a:cubicBezTo>
                    <a:pt x="798" y="3376"/>
                    <a:pt x="786" y="3673"/>
                    <a:pt x="750" y="3959"/>
                  </a:cubicBezTo>
                  <a:cubicBezTo>
                    <a:pt x="679" y="4531"/>
                    <a:pt x="536" y="5102"/>
                    <a:pt x="417" y="5662"/>
                  </a:cubicBezTo>
                  <a:cubicBezTo>
                    <a:pt x="215" y="6638"/>
                    <a:pt x="84" y="7614"/>
                    <a:pt x="0" y="8615"/>
                  </a:cubicBezTo>
                  <a:cubicBezTo>
                    <a:pt x="0" y="8693"/>
                    <a:pt x="139" y="8740"/>
                    <a:pt x="228" y="8740"/>
                  </a:cubicBezTo>
                  <a:cubicBezTo>
                    <a:pt x="246" y="8740"/>
                    <a:pt x="262" y="8738"/>
                    <a:pt x="274" y="8734"/>
                  </a:cubicBezTo>
                  <a:cubicBezTo>
                    <a:pt x="679" y="8615"/>
                    <a:pt x="1096" y="8519"/>
                    <a:pt x="1512" y="8448"/>
                  </a:cubicBezTo>
                  <a:cubicBezTo>
                    <a:pt x="1893" y="8400"/>
                    <a:pt x="2274" y="8376"/>
                    <a:pt x="2667" y="8364"/>
                  </a:cubicBezTo>
                  <a:cubicBezTo>
                    <a:pt x="2861" y="8359"/>
                    <a:pt x="3054" y="8356"/>
                    <a:pt x="3246" y="8356"/>
                  </a:cubicBezTo>
                  <a:cubicBezTo>
                    <a:pt x="3847" y="8356"/>
                    <a:pt x="4444" y="8385"/>
                    <a:pt x="5049" y="8448"/>
                  </a:cubicBezTo>
                  <a:cubicBezTo>
                    <a:pt x="6632" y="8615"/>
                    <a:pt x="8192" y="8960"/>
                    <a:pt x="9704" y="9496"/>
                  </a:cubicBezTo>
                  <a:cubicBezTo>
                    <a:pt x="10609" y="9805"/>
                    <a:pt x="11502" y="10186"/>
                    <a:pt x="12359" y="10627"/>
                  </a:cubicBezTo>
                  <a:cubicBezTo>
                    <a:pt x="12374" y="10641"/>
                    <a:pt x="12436" y="10664"/>
                    <a:pt x="12489" y="10664"/>
                  </a:cubicBezTo>
                  <a:cubicBezTo>
                    <a:pt x="12523" y="10664"/>
                    <a:pt x="12552" y="10655"/>
                    <a:pt x="12561" y="10627"/>
                  </a:cubicBezTo>
                  <a:cubicBezTo>
                    <a:pt x="12835" y="9769"/>
                    <a:pt x="13109" y="8912"/>
                    <a:pt x="13145" y="7995"/>
                  </a:cubicBezTo>
                  <a:cubicBezTo>
                    <a:pt x="13145" y="7769"/>
                    <a:pt x="13133" y="7555"/>
                    <a:pt x="13109" y="7317"/>
                  </a:cubicBezTo>
                  <a:cubicBezTo>
                    <a:pt x="13097" y="6955"/>
                    <a:pt x="13131" y="6594"/>
                    <a:pt x="13200" y="6243"/>
                  </a:cubicBezTo>
                  <a:lnTo>
                    <a:pt x="13200" y="6243"/>
                  </a:lnTo>
                  <a:cubicBezTo>
                    <a:pt x="13202" y="6240"/>
                    <a:pt x="13204" y="6237"/>
                    <a:pt x="13204" y="6233"/>
                  </a:cubicBezTo>
                  <a:cubicBezTo>
                    <a:pt x="13323" y="5471"/>
                    <a:pt x="13407" y="4674"/>
                    <a:pt x="13192" y="3912"/>
                  </a:cubicBezTo>
                  <a:cubicBezTo>
                    <a:pt x="12990" y="3221"/>
                    <a:pt x="12550" y="2638"/>
                    <a:pt x="12049" y="2126"/>
                  </a:cubicBezTo>
                  <a:cubicBezTo>
                    <a:pt x="11311" y="1364"/>
                    <a:pt x="10395" y="768"/>
                    <a:pt x="9394" y="399"/>
                  </a:cubicBezTo>
                  <a:cubicBezTo>
                    <a:pt x="8655" y="133"/>
                    <a:pt x="7884" y="0"/>
                    <a:pt x="7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7173874" y="3025280"/>
              <a:ext cx="611963" cy="632736"/>
            </a:xfrm>
            <a:custGeom>
              <a:rect b="b" l="l" r="r" t="t"/>
              <a:pathLst>
                <a:path extrusionOk="0" h="13616" w="13169">
                  <a:moveTo>
                    <a:pt x="3908" y="1"/>
                  </a:moveTo>
                  <a:cubicBezTo>
                    <a:pt x="3295" y="1"/>
                    <a:pt x="2691" y="35"/>
                    <a:pt x="2108" y="108"/>
                  </a:cubicBezTo>
                  <a:cubicBezTo>
                    <a:pt x="1703" y="168"/>
                    <a:pt x="1298" y="263"/>
                    <a:pt x="905" y="382"/>
                  </a:cubicBezTo>
                  <a:cubicBezTo>
                    <a:pt x="643" y="3013"/>
                    <a:pt x="262" y="7443"/>
                    <a:pt x="131" y="8943"/>
                  </a:cubicBezTo>
                  <a:cubicBezTo>
                    <a:pt x="0" y="10395"/>
                    <a:pt x="631" y="11872"/>
                    <a:pt x="1310" y="13193"/>
                  </a:cubicBezTo>
                  <a:cubicBezTo>
                    <a:pt x="1881" y="13515"/>
                    <a:pt x="2600" y="13615"/>
                    <a:pt x="3306" y="13615"/>
                  </a:cubicBezTo>
                  <a:cubicBezTo>
                    <a:pt x="3541" y="13615"/>
                    <a:pt x="3775" y="13604"/>
                    <a:pt x="4001" y="13586"/>
                  </a:cubicBezTo>
                  <a:cubicBezTo>
                    <a:pt x="5953" y="13408"/>
                    <a:pt x="9013" y="12717"/>
                    <a:pt x="10621" y="11050"/>
                  </a:cubicBezTo>
                  <a:cubicBezTo>
                    <a:pt x="10525" y="10836"/>
                    <a:pt x="10454" y="10621"/>
                    <a:pt x="10406" y="10383"/>
                  </a:cubicBezTo>
                  <a:cubicBezTo>
                    <a:pt x="10490" y="9645"/>
                    <a:pt x="12264" y="5109"/>
                    <a:pt x="13169" y="2299"/>
                  </a:cubicBezTo>
                  <a:cubicBezTo>
                    <a:pt x="12157" y="1787"/>
                    <a:pt x="11121" y="1347"/>
                    <a:pt x="10049" y="1001"/>
                  </a:cubicBezTo>
                  <a:cubicBezTo>
                    <a:pt x="8174" y="395"/>
                    <a:pt x="5986" y="1"/>
                    <a:pt x="3908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7169970" y="3022446"/>
              <a:ext cx="623070" cy="638684"/>
            </a:xfrm>
            <a:custGeom>
              <a:rect b="b" l="l" r="r" t="t"/>
              <a:pathLst>
                <a:path extrusionOk="0" h="13744" w="13408">
                  <a:moveTo>
                    <a:pt x="4035" y="131"/>
                  </a:moveTo>
                  <a:cubicBezTo>
                    <a:pt x="6292" y="131"/>
                    <a:pt x="8565" y="602"/>
                    <a:pt x="10669" y="1360"/>
                  </a:cubicBezTo>
                  <a:cubicBezTo>
                    <a:pt x="11491" y="1653"/>
                    <a:pt x="12301" y="2005"/>
                    <a:pt x="13088" y="2402"/>
                  </a:cubicBezTo>
                  <a:lnTo>
                    <a:pt x="13088" y="2402"/>
                  </a:lnTo>
                  <a:cubicBezTo>
                    <a:pt x="12435" y="4416"/>
                    <a:pt x="11689" y="6382"/>
                    <a:pt x="10990" y="8361"/>
                  </a:cubicBezTo>
                  <a:cubicBezTo>
                    <a:pt x="10740" y="9004"/>
                    <a:pt x="10538" y="9647"/>
                    <a:pt x="10359" y="10301"/>
                  </a:cubicBezTo>
                  <a:cubicBezTo>
                    <a:pt x="10336" y="10373"/>
                    <a:pt x="10324" y="10456"/>
                    <a:pt x="10336" y="10540"/>
                  </a:cubicBezTo>
                  <a:cubicBezTo>
                    <a:pt x="10359" y="10635"/>
                    <a:pt x="10383" y="10742"/>
                    <a:pt x="10431" y="10837"/>
                  </a:cubicBezTo>
                  <a:cubicBezTo>
                    <a:pt x="10455" y="10909"/>
                    <a:pt x="10478" y="10980"/>
                    <a:pt x="10502" y="11052"/>
                  </a:cubicBezTo>
                  <a:cubicBezTo>
                    <a:pt x="10526" y="11159"/>
                    <a:pt x="10502" y="11183"/>
                    <a:pt x="10431" y="11254"/>
                  </a:cubicBezTo>
                  <a:cubicBezTo>
                    <a:pt x="10038" y="11623"/>
                    <a:pt x="9597" y="11933"/>
                    <a:pt x="9121" y="12183"/>
                  </a:cubicBezTo>
                  <a:cubicBezTo>
                    <a:pt x="8133" y="12707"/>
                    <a:pt x="7061" y="13076"/>
                    <a:pt x="5966" y="13290"/>
                  </a:cubicBezTo>
                  <a:cubicBezTo>
                    <a:pt x="5161" y="13462"/>
                    <a:pt x="4307" y="13613"/>
                    <a:pt x="3473" y="13613"/>
                  </a:cubicBezTo>
                  <a:cubicBezTo>
                    <a:pt x="3210" y="13613"/>
                    <a:pt x="2949" y="13598"/>
                    <a:pt x="2692" y="13564"/>
                  </a:cubicBezTo>
                  <a:cubicBezTo>
                    <a:pt x="2358" y="13528"/>
                    <a:pt x="2025" y="13433"/>
                    <a:pt x="1715" y="13302"/>
                  </a:cubicBezTo>
                  <a:cubicBezTo>
                    <a:pt x="1561" y="13230"/>
                    <a:pt x="1453" y="13088"/>
                    <a:pt x="1394" y="12933"/>
                  </a:cubicBezTo>
                  <a:cubicBezTo>
                    <a:pt x="1311" y="12766"/>
                    <a:pt x="1239" y="12599"/>
                    <a:pt x="1156" y="12433"/>
                  </a:cubicBezTo>
                  <a:cubicBezTo>
                    <a:pt x="846" y="11790"/>
                    <a:pt x="608" y="11099"/>
                    <a:pt x="453" y="10397"/>
                  </a:cubicBezTo>
                  <a:cubicBezTo>
                    <a:pt x="275" y="9456"/>
                    <a:pt x="406" y="8516"/>
                    <a:pt x="489" y="7575"/>
                  </a:cubicBezTo>
                  <a:cubicBezTo>
                    <a:pt x="680" y="5432"/>
                    <a:pt x="870" y="3289"/>
                    <a:pt x="1072" y="1146"/>
                  </a:cubicBezTo>
                  <a:cubicBezTo>
                    <a:pt x="1095" y="921"/>
                    <a:pt x="1117" y="696"/>
                    <a:pt x="1140" y="471"/>
                  </a:cubicBezTo>
                  <a:lnTo>
                    <a:pt x="1140" y="471"/>
                  </a:lnTo>
                  <a:cubicBezTo>
                    <a:pt x="1462" y="374"/>
                    <a:pt x="1785" y="295"/>
                    <a:pt x="2116" y="241"/>
                  </a:cubicBezTo>
                  <a:lnTo>
                    <a:pt x="2116" y="241"/>
                  </a:lnTo>
                  <a:cubicBezTo>
                    <a:pt x="2126" y="243"/>
                    <a:pt x="2138" y="244"/>
                    <a:pt x="2151" y="244"/>
                  </a:cubicBezTo>
                  <a:cubicBezTo>
                    <a:pt x="2163" y="244"/>
                    <a:pt x="2177" y="243"/>
                    <a:pt x="2192" y="241"/>
                  </a:cubicBezTo>
                  <a:cubicBezTo>
                    <a:pt x="2802" y="167"/>
                    <a:pt x="3418" y="131"/>
                    <a:pt x="4035" y="131"/>
                  </a:cubicBezTo>
                  <a:close/>
                  <a:moveTo>
                    <a:pt x="4025" y="1"/>
                  </a:moveTo>
                  <a:cubicBezTo>
                    <a:pt x="3441" y="1"/>
                    <a:pt x="2854" y="35"/>
                    <a:pt x="2273" y="99"/>
                  </a:cubicBezTo>
                  <a:lnTo>
                    <a:pt x="2273" y="99"/>
                  </a:lnTo>
                  <a:cubicBezTo>
                    <a:pt x="2260" y="96"/>
                    <a:pt x="2244" y="95"/>
                    <a:pt x="2226" y="95"/>
                  </a:cubicBezTo>
                  <a:cubicBezTo>
                    <a:pt x="2212" y="95"/>
                    <a:pt x="2196" y="96"/>
                    <a:pt x="2180" y="98"/>
                  </a:cubicBezTo>
                  <a:cubicBezTo>
                    <a:pt x="1763" y="169"/>
                    <a:pt x="1346" y="265"/>
                    <a:pt x="942" y="396"/>
                  </a:cubicBezTo>
                  <a:cubicBezTo>
                    <a:pt x="906" y="396"/>
                    <a:pt x="834" y="407"/>
                    <a:pt x="834" y="467"/>
                  </a:cubicBezTo>
                  <a:cubicBezTo>
                    <a:pt x="561" y="3253"/>
                    <a:pt x="322" y="6051"/>
                    <a:pt x="72" y="8849"/>
                  </a:cubicBezTo>
                  <a:cubicBezTo>
                    <a:pt x="1" y="9718"/>
                    <a:pt x="120" y="10587"/>
                    <a:pt x="406" y="11397"/>
                  </a:cubicBezTo>
                  <a:cubicBezTo>
                    <a:pt x="561" y="11837"/>
                    <a:pt x="751" y="12278"/>
                    <a:pt x="953" y="12695"/>
                  </a:cubicBezTo>
                  <a:cubicBezTo>
                    <a:pt x="1001" y="12814"/>
                    <a:pt x="1061" y="12921"/>
                    <a:pt x="1108" y="13028"/>
                  </a:cubicBezTo>
                  <a:cubicBezTo>
                    <a:pt x="1144" y="13123"/>
                    <a:pt x="1192" y="13219"/>
                    <a:pt x="1263" y="13302"/>
                  </a:cubicBezTo>
                  <a:cubicBezTo>
                    <a:pt x="1442" y="13421"/>
                    <a:pt x="1632" y="13492"/>
                    <a:pt x="1834" y="13540"/>
                  </a:cubicBezTo>
                  <a:cubicBezTo>
                    <a:pt x="2321" y="13693"/>
                    <a:pt x="2831" y="13743"/>
                    <a:pt x="3340" y="13743"/>
                  </a:cubicBezTo>
                  <a:cubicBezTo>
                    <a:pt x="3665" y="13743"/>
                    <a:pt x="3991" y="13723"/>
                    <a:pt x="4311" y="13695"/>
                  </a:cubicBezTo>
                  <a:cubicBezTo>
                    <a:pt x="5002" y="13623"/>
                    <a:pt x="5680" y="13504"/>
                    <a:pt x="6359" y="13349"/>
                  </a:cubicBezTo>
                  <a:cubicBezTo>
                    <a:pt x="7966" y="12968"/>
                    <a:pt x="9669" y="12349"/>
                    <a:pt x="10836" y="11147"/>
                  </a:cubicBezTo>
                  <a:cubicBezTo>
                    <a:pt x="10848" y="11135"/>
                    <a:pt x="10859" y="11123"/>
                    <a:pt x="10859" y="11111"/>
                  </a:cubicBezTo>
                  <a:cubicBezTo>
                    <a:pt x="10776" y="10897"/>
                    <a:pt x="10621" y="10623"/>
                    <a:pt x="10657" y="10385"/>
                  </a:cubicBezTo>
                  <a:cubicBezTo>
                    <a:pt x="10681" y="10242"/>
                    <a:pt x="10717" y="10099"/>
                    <a:pt x="10764" y="9968"/>
                  </a:cubicBezTo>
                  <a:cubicBezTo>
                    <a:pt x="10895" y="9504"/>
                    <a:pt x="11062" y="9039"/>
                    <a:pt x="11217" y="8587"/>
                  </a:cubicBezTo>
                  <a:cubicBezTo>
                    <a:pt x="11681" y="7265"/>
                    <a:pt x="12169" y="5944"/>
                    <a:pt x="12645" y="4610"/>
                  </a:cubicBezTo>
                  <a:cubicBezTo>
                    <a:pt x="12907" y="3872"/>
                    <a:pt x="13157" y="3122"/>
                    <a:pt x="13407" y="2384"/>
                  </a:cubicBezTo>
                  <a:cubicBezTo>
                    <a:pt x="13407" y="2360"/>
                    <a:pt x="13407" y="2336"/>
                    <a:pt x="13384" y="2336"/>
                  </a:cubicBezTo>
                  <a:cubicBezTo>
                    <a:pt x="10681" y="943"/>
                    <a:pt x="7704" y="145"/>
                    <a:pt x="4656" y="15"/>
                  </a:cubicBezTo>
                  <a:cubicBezTo>
                    <a:pt x="4446" y="5"/>
                    <a:pt x="4236" y="1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7227547" y="3635023"/>
              <a:ext cx="14963" cy="6692"/>
            </a:xfrm>
            <a:custGeom>
              <a:rect b="b" l="l" r="r" t="t"/>
              <a:pathLst>
                <a:path extrusionOk="0" h="144" w="322">
                  <a:moveTo>
                    <a:pt x="36" y="1"/>
                  </a:moveTo>
                  <a:cubicBezTo>
                    <a:pt x="30" y="1"/>
                    <a:pt x="24" y="4"/>
                    <a:pt x="20" y="8"/>
                  </a:cubicBezTo>
                  <a:lnTo>
                    <a:pt x="20" y="8"/>
                  </a:lnTo>
                  <a:cubicBezTo>
                    <a:pt x="12" y="13"/>
                    <a:pt x="6" y="19"/>
                    <a:pt x="0" y="25"/>
                  </a:cubicBezTo>
                  <a:cubicBezTo>
                    <a:pt x="0" y="37"/>
                    <a:pt x="0" y="48"/>
                    <a:pt x="12" y="60"/>
                  </a:cubicBezTo>
                  <a:cubicBezTo>
                    <a:pt x="12" y="60"/>
                    <a:pt x="24" y="72"/>
                    <a:pt x="36" y="84"/>
                  </a:cubicBezTo>
                  <a:cubicBezTo>
                    <a:pt x="36" y="84"/>
                    <a:pt x="36" y="84"/>
                    <a:pt x="36" y="84"/>
                  </a:cubicBezTo>
                  <a:lnTo>
                    <a:pt x="36" y="84"/>
                  </a:lnTo>
                  <a:cubicBezTo>
                    <a:pt x="48" y="96"/>
                    <a:pt x="72" y="108"/>
                    <a:pt x="84" y="108"/>
                  </a:cubicBezTo>
                  <a:cubicBezTo>
                    <a:pt x="95" y="120"/>
                    <a:pt x="119" y="132"/>
                    <a:pt x="131" y="132"/>
                  </a:cubicBezTo>
                  <a:lnTo>
                    <a:pt x="179" y="144"/>
                  </a:lnTo>
                  <a:lnTo>
                    <a:pt x="286" y="144"/>
                  </a:lnTo>
                  <a:cubicBezTo>
                    <a:pt x="298" y="144"/>
                    <a:pt x="310" y="132"/>
                    <a:pt x="310" y="120"/>
                  </a:cubicBezTo>
                  <a:lnTo>
                    <a:pt x="310" y="120"/>
                  </a:lnTo>
                  <a:cubicBezTo>
                    <a:pt x="310" y="120"/>
                    <a:pt x="310" y="120"/>
                    <a:pt x="310" y="120"/>
                  </a:cubicBezTo>
                  <a:cubicBezTo>
                    <a:pt x="322" y="108"/>
                    <a:pt x="322" y="96"/>
                    <a:pt x="310" y="96"/>
                  </a:cubicBezTo>
                  <a:cubicBezTo>
                    <a:pt x="310" y="84"/>
                    <a:pt x="298" y="72"/>
                    <a:pt x="286" y="60"/>
                  </a:cubicBezTo>
                  <a:lnTo>
                    <a:pt x="286" y="60"/>
                  </a:lnTo>
                  <a:cubicBezTo>
                    <a:pt x="286" y="60"/>
                    <a:pt x="286" y="60"/>
                    <a:pt x="286" y="60"/>
                  </a:cubicBezTo>
                  <a:cubicBezTo>
                    <a:pt x="279" y="53"/>
                    <a:pt x="272" y="50"/>
                    <a:pt x="262" y="47"/>
                  </a:cubicBezTo>
                  <a:lnTo>
                    <a:pt x="262" y="47"/>
                  </a:lnTo>
                  <a:cubicBezTo>
                    <a:pt x="252" y="41"/>
                    <a:pt x="245" y="37"/>
                    <a:pt x="238" y="37"/>
                  </a:cubicBezTo>
                  <a:cubicBezTo>
                    <a:pt x="226" y="25"/>
                    <a:pt x="203" y="25"/>
                    <a:pt x="179" y="13"/>
                  </a:cubicBezTo>
                  <a:lnTo>
                    <a:pt x="179" y="13"/>
                  </a:lnTo>
                  <a:cubicBezTo>
                    <a:pt x="179" y="13"/>
                    <a:pt x="179" y="13"/>
                    <a:pt x="179" y="13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7234704" y="3526468"/>
              <a:ext cx="308793" cy="131789"/>
            </a:xfrm>
            <a:custGeom>
              <a:rect b="b" l="l" r="r" t="t"/>
              <a:pathLst>
                <a:path extrusionOk="0" h="2836" w="6645">
                  <a:moveTo>
                    <a:pt x="2994" y="0"/>
                  </a:moveTo>
                  <a:cubicBezTo>
                    <a:pt x="2087" y="0"/>
                    <a:pt x="1130" y="255"/>
                    <a:pt x="525" y="837"/>
                  </a:cubicBezTo>
                  <a:cubicBezTo>
                    <a:pt x="13" y="1337"/>
                    <a:pt x="72" y="1861"/>
                    <a:pt x="1" y="2408"/>
                  </a:cubicBezTo>
                  <a:cubicBezTo>
                    <a:pt x="568" y="2727"/>
                    <a:pt x="1280" y="2835"/>
                    <a:pt x="1981" y="2835"/>
                  </a:cubicBezTo>
                  <a:cubicBezTo>
                    <a:pt x="2221" y="2835"/>
                    <a:pt x="2460" y="2822"/>
                    <a:pt x="2692" y="2801"/>
                  </a:cubicBezTo>
                  <a:cubicBezTo>
                    <a:pt x="4037" y="2682"/>
                    <a:pt x="5371" y="2384"/>
                    <a:pt x="6645" y="1920"/>
                  </a:cubicBezTo>
                  <a:cubicBezTo>
                    <a:pt x="6049" y="1122"/>
                    <a:pt x="5240" y="515"/>
                    <a:pt x="4299" y="194"/>
                  </a:cubicBezTo>
                  <a:cubicBezTo>
                    <a:pt x="3914" y="68"/>
                    <a:pt x="3461" y="0"/>
                    <a:pt x="2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7227547" y="3523029"/>
              <a:ext cx="323710" cy="138155"/>
            </a:xfrm>
            <a:custGeom>
              <a:rect b="b" l="l" r="r" t="t"/>
              <a:pathLst>
                <a:path extrusionOk="0" h="2973" w="6966">
                  <a:moveTo>
                    <a:pt x="3061" y="127"/>
                  </a:moveTo>
                  <a:cubicBezTo>
                    <a:pt x="3633" y="127"/>
                    <a:pt x="4205" y="243"/>
                    <a:pt x="4691" y="458"/>
                  </a:cubicBezTo>
                  <a:cubicBezTo>
                    <a:pt x="5447" y="795"/>
                    <a:pt x="6112" y="1314"/>
                    <a:pt x="6608" y="1981"/>
                  </a:cubicBezTo>
                  <a:lnTo>
                    <a:pt x="6608" y="1981"/>
                  </a:lnTo>
                  <a:cubicBezTo>
                    <a:pt x="5398" y="2414"/>
                    <a:pt x="4122" y="2699"/>
                    <a:pt x="2834" y="2804"/>
                  </a:cubicBezTo>
                  <a:cubicBezTo>
                    <a:pt x="2834" y="2804"/>
                    <a:pt x="2834" y="2804"/>
                    <a:pt x="2834" y="2804"/>
                  </a:cubicBezTo>
                  <a:lnTo>
                    <a:pt x="2834" y="2804"/>
                  </a:lnTo>
                  <a:cubicBezTo>
                    <a:pt x="2599" y="2825"/>
                    <a:pt x="2359" y="2839"/>
                    <a:pt x="2118" y="2839"/>
                  </a:cubicBezTo>
                  <a:cubicBezTo>
                    <a:pt x="1565" y="2839"/>
                    <a:pt x="1010" y="2766"/>
                    <a:pt x="512" y="2542"/>
                  </a:cubicBezTo>
                  <a:cubicBezTo>
                    <a:pt x="441" y="2518"/>
                    <a:pt x="334" y="2494"/>
                    <a:pt x="322" y="2411"/>
                  </a:cubicBezTo>
                  <a:cubicBezTo>
                    <a:pt x="322" y="2327"/>
                    <a:pt x="322" y="2256"/>
                    <a:pt x="345" y="2185"/>
                  </a:cubicBezTo>
                  <a:cubicBezTo>
                    <a:pt x="345" y="1994"/>
                    <a:pt x="369" y="1815"/>
                    <a:pt x="417" y="1649"/>
                  </a:cubicBezTo>
                  <a:cubicBezTo>
                    <a:pt x="500" y="1304"/>
                    <a:pt x="691" y="994"/>
                    <a:pt x="976" y="780"/>
                  </a:cubicBezTo>
                  <a:cubicBezTo>
                    <a:pt x="1540" y="332"/>
                    <a:pt x="2301" y="127"/>
                    <a:pt x="3061" y="127"/>
                  </a:cubicBezTo>
                  <a:close/>
                  <a:moveTo>
                    <a:pt x="3131" y="0"/>
                  </a:moveTo>
                  <a:cubicBezTo>
                    <a:pt x="2263" y="0"/>
                    <a:pt x="1355" y="221"/>
                    <a:pt x="691" y="756"/>
                  </a:cubicBezTo>
                  <a:cubicBezTo>
                    <a:pt x="429" y="958"/>
                    <a:pt x="238" y="1232"/>
                    <a:pt x="131" y="1542"/>
                  </a:cubicBezTo>
                  <a:cubicBezTo>
                    <a:pt x="60" y="1851"/>
                    <a:pt x="12" y="2173"/>
                    <a:pt x="0" y="2506"/>
                  </a:cubicBezTo>
                  <a:cubicBezTo>
                    <a:pt x="0" y="2518"/>
                    <a:pt x="12" y="2530"/>
                    <a:pt x="24" y="2530"/>
                  </a:cubicBezTo>
                  <a:cubicBezTo>
                    <a:pt x="647" y="2867"/>
                    <a:pt x="1359" y="2972"/>
                    <a:pt x="2062" y="2972"/>
                  </a:cubicBezTo>
                  <a:cubicBezTo>
                    <a:pt x="2316" y="2972"/>
                    <a:pt x="2569" y="2958"/>
                    <a:pt x="2817" y="2937"/>
                  </a:cubicBezTo>
                  <a:lnTo>
                    <a:pt x="2817" y="2937"/>
                  </a:lnTo>
                  <a:cubicBezTo>
                    <a:pt x="2826" y="2937"/>
                    <a:pt x="2836" y="2936"/>
                    <a:pt x="2846" y="2935"/>
                  </a:cubicBezTo>
                  <a:lnTo>
                    <a:pt x="2846" y="2935"/>
                  </a:lnTo>
                  <a:cubicBezTo>
                    <a:pt x="2846" y="2935"/>
                    <a:pt x="2846" y="2935"/>
                    <a:pt x="2846" y="2935"/>
                  </a:cubicBezTo>
                  <a:cubicBezTo>
                    <a:pt x="2852" y="2934"/>
                    <a:pt x="2859" y="2934"/>
                    <a:pt x="2865" y="2933"/>
                  </a:cubicBezTo>
                  <a:lnTo>
                    <a:pt x="2865" y="2933"/>
                  </a:lnTo>
                  <a:cubicBezTo>
                    <a:pt x="4239" y="2813"/>
                    <a:pt x="5590" y="2516"/>
                    <a:pt x="6870" y="2030"/>
                  </a:cubicBezTo>
                  <a:cubicBezTo>
                    <a:pt x="6906" y="2018"/>
                    <a:pt x="6965" y="1994"/>
                    <a:pt x="6942" y="1958"/>
                  </a:cubicBezTo>
                  <a:cubicBezTo>
                    <a:pt x="6215" y="970"/>
                    <a:pt x="5084" y="220"/>
                    <a:pt x="3870" y="53"/>
                  </a:cubicBezTo>
                  <a:cubicBezTo>
                    <a:pt x="3631" y="19"/>
                    <a:pt x="3383" y="0"/>
                    <a:pt x="3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7227547" y="3635023"/>
              <a:ext cx="14963" cy="8365"/>
            </a:xfrm>
            <a:custGeom>
              <a:rect b="b" l="l" r="r" t="t"/>
              <a:pathLst>
                <a:path extrusionOk="0" h="180" w="322">
                  <a:moveTo>
                    <a:pt x="95" y="1"/>
                  </a:moveTo>
                  <a:cubicBezTo>
                    <a:pt x="86" y="1"/>
                    <a:pt x="79" y="3"/>
                    <a:pt x="71" y="5"/>
                  </a:cubicBezTo>
                  <a:lnTo>
                    <a:pt x="71" y="5"/>
                  </a:lnTo>
                  <a:cubicBezTo>
                    <a:pt x="65" y="6"/>
                    <a:pt x="58" y="8"/>
                    <a:pt x="52" y="11"/>
                  </a:cubicBezTo>
                  <a:lnTo>
                    <a:pt x="52" y="11"/>
                  </a:lnTo>
                  <a:cubicBezTo>
                    <a:pt x="47" y="12"/>
                    <a:pt x="42" y="13"/>
                    <a:pt x="36" y="13"/>
                  </a:cubicBezTo>
                  <a:lnTo>
                    <a:pt x="24" y="13"/>
                  </a:lnTo>
                  <a:cubicBezTo>
                    <a:pt x="12" y="13"/>
                    <a:pt x="0" y="25"/>
                    <a:pt x="0" y="37"/>
                  </a:cubicBezTo>
                  <a:lnTo>
                    <a:pt x="0" y="84"/>
                  </a:lnTo>
                  <a:cubicBezTo>
                    <a:pt x="0" y="87"/>
                    <a:pt x="0" y="90"/>
                    <a:pt x="0" y="93"/>
                  </a:cubicBezTo>
                  <a:lnTo>
                    <a:pt x="0" y="93"/>
                  </a:lnTo>
                  <a:cubicBezTo>
                    <a:pt x="0" y="94"/>
                    <a:pt x="0" y="95"/>
                    <a:pt x="0" y="96"/>
                  </a:cubicBezTo>
                  <a:lnTo>
                    <a:pt x="1" y="96"/>
                  </a:lnTo>
                  <a:lnTo>
                    <a:pt x="1" y="96"/>
                  </a:lnTo>
                  <a:cubicBezTo>
                    <a:pt x="2" y="103"/>
                    <a:pt x="4" y="108"/>
                    <a:pt x="12" y="108"/>
                  </a:cubicBezTo>
                  <a:cubicBezTo>
                    <a:pt x="12" y="120"/>
                    <a:pt x="24" y="132"/>
                    <a:pt x="36" y="144"/>
                  </a:cubicBezTo>
                  <a:cubicBezTo>
                    <a:pt x="48" y="144"/>
                    <a:pt x="60" y="156"/>
                    <a:pt x="84" y="167"/>
                  </a:cubicBezTo>
                  <a:cubicBezTo>
                    <a:pt x="95" y="167"/>
                    <a:pt x="119" y="179"/>
                    <a:pt x="143" y="179"/>
                  </a:cubicBezTo>
                  <a:lnTo>
                    <a:pt x="286" y="179"/>
                  </a:lnTo>
                  <a:cubicBezTo>
                    <a:pt x="294" y="179"/>
                    <a:pt x="297" y="173"/>
                    <a:pt x="302" y="166"/>
                  </a:cubicBezTo>
                  <a:lnTo>
                    <a:pt x="302" y="166"/>
                  </a:lnTo>
                  <a:lnTo>
                    <a:pt x="310" y="167"/>
                  </a:lnTo>
                  <a:lnTo>
                    <a:pt x="310" y="156"/>
                  </a:lnTo>
                  <a:cubicBezTo>
                    <a:pt x="310" y="144"/>
                    <a:pt x="322" y="144"/>
                    <a:pt x="322" y="132"/>
                  </a:cubicBezTo>
                  <a:lnTo>
                    <a:pt x="322" y="108"/>
                  </a:lnTo>
                  <a:lnTo>
                    <a:pt x="322" y="96"/>
                  </a:lnTo>
                  <a:cubicBezTo>
                    <a:pt x="310" y="84"/>
                    <a:pt x="310" y="72"/>
                    <a:pt x="298" y="60"/>
                  </a:cubicBezTo>
                  <a:cubicBezTo>
                    <a:pt x="286" y="60"/>
                    <a:pt x="274" y="48"/>
                    <a:pt x="262" y="37"/>
                  </a:cubicBezTo>
                  <a:cubicBezTo>
                    <a:pt x="238" y="37"/>
                    <a:pt x="214" y="25"/>
                    <a:pt x="203" y="2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7225874" y="3538782"/>
              <a:ext cx="630226" cy="682644"/>
            </a:xfrm>
            <a:custGeom>
              <a:rect b="b" l="l" r="r" t="t"/>
              <a:pathLst>
                <a:path extrusionOk="0" h="14690" w="13562">
                  <a:moveTo>
                    <a:pt x="9502" y="0"/>
                  </a:moveTo>
                  <a:cubicBezTo>
                    <a:pt x="8811" y="726"/>
                    <a:pt x="7847" y="1250"/>
                    <a:pt x="6823" y="1643"/>
                  </a:cubicBezTo>
                  <a:cubicBezTo>
                    <a:pt x="5549" y="2108"/>
                    <a:pt x="4227" y="2405"/>
                    <a:pt x="2882" y="2524"/>
                  </a:cubicBezTo>
                  <a:cubicBezTo>
                    <a:pt x="2650" y="2546"/>
                    <a:pt x="2411" y="2558"/>
                    <a:pt x="2171" y="2558"/>
                  </a:cubicBezTo>
                  <a:cubicBezTo>
                    <a:pt x="1470" y="2558"/>
                    <a:pt x="758" y="2450"/>
                    <a:pt x="191" y="2131"/>
                  </a:cubicBezTo>
                  <a:lnTo>
                    <a:pt x="191" y="2131"/>
                  </a:lnTo>
                  <a:cubicBezTo>
                    <a:pt x="203" y="2155"/>
                    <a:pt x="203" y="2167"/>
                    <a:pt x="191" y="2179"/>
                  </a:cubicBezTo>
                  <a:cubicBezTo>
                    <a:pt x="155" y="2250"/>
                    <a:pt x="0" y="2322"/>
                    <a:pt x="12" y="2393"/>
                  </a:cubicBezTo>
                  <a:cubicBezTo>
                    <a:pt x="227" y="3834"/>
                    <a:pt x="2191" y="5656"/>
                    <a:pt x="3763" y="8001"/>
                  </a:cubicBezTo>
                  <a:cubicBezTo>
                    <a:pt x="3977" y="8323"/>
                    <a:pt x="6823" y="12216"/>
                    <a:pt x="7025" y="12478"/>
                  </a:cubicBezTo>
                  <a:cubicBezTo>
                    <a:pt x="7359" y="12930"/>
                    <a:pt x="7359" y="14097"/>
                    <a:pt x="7763" y="14407"/>
                  </a:cubicBezTo>
                  <a:cubicBezTo>
                    <a:pt x="8039" y="14612"/>
                    <a:pt x="8622" y="14689"/>
                    <a:pt x="9274" y="14689"/>
                  </a:cubicBezTo>
                  <a:cubicBezTo>
                    <a:pt x="10284" y="14689"/>
                    <a:pt x="11458" y="14504"/>
                    <a:pt x="11907" y="14323"/>
                  </a:cubicBezTo>
                  <a:cubicBezTo>
                    <a:pt x="12347" y="14145"/>
                    <a:pt x="12752" y="13907"/>
                    <a:pt x="13133" y="13609"/>
                  </a:cubicBezTo>
                  <a:cubicBezTo>
                    <a:pt x="13562" y="13252"/>
                    <a:pt x="13133" y="13716"/>
                    <a:pt x="13050" y="13049"/>
                  </a:cubicBezTo>
                  <a:cubicBezTo>
                    <a:pt x="12812" y="11251"/>
                    <a:pt x="11383" y="4108"/>
                    <a:pt x="10930" y="2893"/>
                  </a:cubicBezTo>
                  <a:cubicBezTo>
                    <a:pt x="10788" y="2500"/>
                    <a:pt x="10407" y="48"/>
                    <a:pt x="9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7218114" y="3536087"/>
              <a:ext cx="635245" cy="688964"/>
            </a:xfrm>
            <a:custGeom>
              <a:rect b="b" l="l" r="r" t="t"/>
              <a:pathLst>
                <a:path extrusionOk="0" h="14826" w="13670">
                  <a:moveTo>
                    <a:pt x="9718" y="149"/>
                  </a:moveTo>
                  <a:cubicBezTo>
                    <a:pt x="10043" y="276"/>
                    <a:pt x="10243" y="736"/>
                    <a:pt x="10359" y="1011"/>
                  </a:cubicBezTo>
                  <a:cubicBezTo>
                    <a:pt x="10538" y="1475"/>
                    <a:pt x="10681" y="1939"/>
                    <a:pt x="10788" y="2416"/>
                  </a:cubicBezTo>
                  <a:cubicBezTo>
                    <a:pt x="10943" y="2987"/>
                    <a:pt x="11121" y="3547"/>
                    <a:pt x="11264" y="4130"/>
                  </a:cubicBezTo>
                  <a:cubicBezTo>
                    <a:pt x="11776" y="6214"/>
                    <a:pt x="12193" y="8321"/>
                    <a:pt x="12586" y="10417"/>
                  </a:cubicBezTo>
                  <a:cubicBezTo>
                    <a:pt x="12752" y="11309"/>
                    <a:pt x="12931" y="12202"/>
                    <a:pt x="13050" y="13107"/>
                  </a:cubicBezTo>
                  <a:cubicBezTo>
                    <a:pt x="13052" y="13116"/>
                    <a:pt x="13056" y="13125"/>
                    <a:pt x="13062" y="13132"/>
                  </a:cubicBezTo>
                  <a:lnTo>
                    <a:pt x="13062" y="13132"/>
                  </a:lnTo>
                  <a:cubicBezTo>
                    <a:pt x="13062" y="13274"/>
                    <a:pt x="13122" y="13417"/>
                    <a:pt x="13241" y="13512"/>
                  </a:cubicBezTo>
                  <a:cubicBezTo>
                    <a:pt x="13247" y="13518"/>
                    <a:pt x="13266" y="13531"/>
                    <a:pt x="13287" y="13542"/>
                  </a:cubicBezTo>
                  <a:lnTo>
                    <a:pt x="13287" y="13542"/>
                  </a:lnTo>
                  <a:cubicBezTo>
                    <a:pt x="13230" y="13572"/>
                    <a:pt x="13165" y="13646"/>
                    <a:pt x="13110" y="13679"/>
                  </a:cubicBezTo>
                  <a:cubicBezTo>
                    <a:pt x="13014" y="13762"/>
                    <a:pt x="12919" y="13822"/>
                    <a:pt x="12812" y="13893"/>
                  </a:cubicBezTo>
                  <a:cubicBezTo>
                    <a:pt x="12598" y="14024"/>
                    <a:pt x="12359" y="14155"/>
                    <a:pt x="12133" y="14274"/>
                  </a:cubicBezTo>
                  <a:cubicBezTo>
                    <a:pt x="11538" y="14548"/>
                    <a:pt x="10812" y="14608"/>
                    <a:pt x="10157" y="14655"/>
                  </a:cubicBezTo>
                  <a:cubicBezTo>
                    <a:pt x="9947" y="14675"/>
                    <a:pt x="9734" y="14684"/>
                    <a:pt x="9521" y="14684"/>
                  </a:cubicBezTo>
                  <a:cubicBezTo>
                    <a:pt x="9347" y="14684"/>
                    <a:pt x="9173" y="14678"/>
                    <a:pt x="9002" y="14667"/>
                  </a:cubicBezTo>
                  <a:cubicBezTo>
                    <a:pt x="8692" y="14667"/>
                    <a:pt x="8395" y="14596"/>
                    <a:pt x="8121" y="14453"/>
                  </a:cubicBezTo>
                  <a:cubicBezTo>
                    <a:pt x="7835" y="14274"/>
                    <a:pt x="7764" y="13857"/>
                    <a:pt x="7692" y="13560"/>
                  </a:cubicBezTo>
                  <a:cubicBezTo>
                    <a:pt x="7597" y="13203"/>
                    <a:pt x="7537" y="12822"/>
                    <a:pt x="7323" y="12500"/>
                  </a:cubicBezTo>
                  <a:cubicBezTo>
                    <a:pt x="6752" y="11679"/>
                    <a:pt x="6132" y="10881"/>
                    <a:pt x="5537" y="10059"/>
                  </a:cubicBezTo>
                  <a:cubicBezTo>
                    <a:pt x="4870" y="9131"/>
                    <a:pt x="4216" y="8178"/>
                    <a:pt x="3537" y="7249"/>
                  </a:cubicBezTo>
                  <a:cubicBezTo>
                    <a:pt x="2823" y="6285"/>
                    <a:pt x="2037" y="5380"/>
                    <a:pt x="1334" y="4416"/>
                  </a:cubicBezTo>
                  <a:cubicBezTo>
                    <a:pt x="1037" y="4023"/>
                    <a:pt x="775" y="3606"/>
                    <a:pt x="560" y="3178"/>
                  </a:cubicBezTo>
                  <a:cubicBezTo>
                    <a:pt x="477" y="2999"/>
                    <a:pt x="406" y="2808"/>
                    <a:pt x="358" y="2630"/>
                  </a:cubicBezTo>
                  <a:cubicBezTo>
                    <a:pt x="334" y="2511"/>
                    <a:pt x="298" y="2439"/>
                    <a:pt x="394" y="2344"/>
                  </a:cubicBezTo>
                  <a:cubicBezTo>
                    <a:pt x="398" y="2341"/>
                    <a:pt x="402" y="2337"/>
                    <a:pt x="407" y="2334"/>
                  </a:cubicBezTo>
                  <a:lnTo>
                    <a:pt x="407" y="2334"/>
                  </a:lnTo>
                  <a:cubicBezTo>
                    <a:pt x="984" y="2601"/>
                    <a:pt x="1620" y="2693"/>
                    <a:pt x="2261" y="2693"/>
                  </a:cubicBezTo>
                  <a:cubicBezTo>
                    <a:pt x="2835" y="2693"/>
                    <a:pt x="3412" y="2620"/>
                    <a:pt x="3954" y="2535"/>
                  </a:cubicBezTo>
                  <a:cubicBezTo>
                    <a:pt x="5347" y="2356"/>
                    <a:pt x="6704" y="1951"/>
                    <a:pt x="7978" y="1344"/>
                  </a:cubicBezTo>
                  <a:cubicBezTo>
                    <a:pt x="8622" y="1050"/>
                    <a:pt x="9202" y="638"/>
                    <a:pt x="9718" y="149"/>
                  </a:cubicBezTo>
                  <a:close/>
                  <a:moveTo>
                    <a:pt x="9713" y="0"/>
                  </a:moveTo>
                  <a:cubicBezTo>
                    <a:pt x="9646" y="0"/>
                    <a:pt x="9582" y="17"/>
                    <a:pt x="9526" y="58"/>
                  </a:cubicBezTo>
                  <a:cubicBezTo>
                    <a:pt x="9419" y="141"/>
                    <a:pt x="9323" y="237"/>
                    <a:pt x="9228" y="332"/>
                  </a:cubicBezTo>
                  <a:cubicBezTo>
                    <a:pt x="9121" y="427"/>
                    <a:pt x="9014" y="511"/>
                    <a:pt x="8907" y="594"/>
                  </a:cubicBezTo>
                  <a:cubicBezTo>
                    <a:pt x="8669" y="772"/>
                    <a:pt x="8418" y="927"/>
                    <a:pt x="8157" y="1082"/>
                  </a:cubicBezTo>
                  <a:cubicBezTo>
                    <a:pt x="7073" y="1654"/>
                    <a:pt x="5906" y="2070"/>
                    <a:pt x="4704" y="2285"/>
                  </a:cubicBezTo>
                  <a:cubicBezTo>
                    <a:pt x="3976" y="2435"/>
                    <a:pt x="3195" y="2569"/>
                    <a:pt x="2432" y="2569"/>
                  </a:cubicBezTo>
                  <a:cubicBezTo>
                    <a:pt x="2047" y="2569"/>
                    <a:pt x="1666" y="2535"/>
                    <a:pt x="1299" y="2451"/>
                  </a:cubicBezTo>
                  <a:cubicBezTo>
                    <a:pt x="1013" y="2392"/>
                    <a:pt x="739" y="2285"/>
                    <a:pt x="489" y="2154"/>
                  </a:cubicBezTo>
                  <a:cubicBezTo>
                    <a:pt x="467" y="2141"/>
                    <a:pt x="421" y="2132"/>
                    <a:pt x="372" y="2132"/>
                  </a:cubicBezTo>
                  <a:cubicBezTo>
                    <a:pt x="287" y="2132"/>
                    <a:pt x="191" y="2157"/>
                    <a:pt x="191" y="2225"/>
                  </a:cubicBezTo>
                  <a:cubicBezTo>
                    <a:pt x="191" y="2320"/>
                    <a:pt x="72" y="2344"/>
                    <a:pt x="36" y="2404"/>
                  </a:cubicBezTo>
                  <a:cubicBezTo>
                    <a:pt x="1" y="2475"/>
                    <a:pt x="1" y="2558"/>
                    <a:pt x="36" y="2630"/>
                  </a:cubicBezTo>
                  <a:cubicBezTo>
                    <a:pt x="72" y="2797"/>
                    <a:pt x="132" y="2963"/>
                    <a:pt x="203" y="3118"/>
                  </a:cubicBezTo>
                  <a:cubicBezTo>
                    <a:pt x="370" y="3499"/>
                    <a:pt x="584" y="3856"/>
                    <a:pt x="822" y="4201"/>
                  </a:cubicBezTo>
                  <a:cubicBezTo>
                    <a:pt x="1441" y="5094"/>
                    <a:pt x="2156" y="5904"/>
                    <a:pt x="2811" y="6761"/>
                  </a:cubicBezTo>
                  <a:cubicBezTo>
                    <a:pt x="3608" y="7809"/>
                    <a:pt x="4335" y="8893"/>
                    <a:pt x="5109" y="9952"/>
                  </a:cubicBezTo>
                  <a:cubicBezTo>
                    <a:pt x="5751" y="10833"/>
                    <a:pt x="6406" y="11690"/>
                    <a:pt x="7025" y="12583"/>
                  </a:cubicBezTo>
                  <a:cubicBezTo>
                    <a:pt x="7252" y="12905"/>
                    <a:pt x="7299" y="13322"/>
                    <a:pt x="7395" y="13703"/>
                  </a:cubicBezTo>
                  <a:cubicBezTo>
                    <a:pt x="7478" y="14012"/>
                    <a:pt x="7561" y="14381"/>
                    <a:pt x="7847" y="14560"/>
                  </a:cubicBezTo>
                  <a:cubicBezTo>
                    <a:pt x="8109" y="14703"/>
                    <a:pt x="8395" y="14774"/>
                    <a:pt x="8692" y="14786"/>
                  </a:cubicBezTo>
                  <a:cubicBezTo>
                    <a:pt x="8929" y="14814"/>
                    <a:pt x="9167" y="14826"/>
                    <a:pt x="9404" y="14826"/>
                  </a:cubicBezTo>
                  <a:cubicBezTo>
                    <a:pt x="9571" y="14826"/>
                    <a:pt x="9739" y="14820"/>
                    <a:pt x="9907" y="14810"/>
                  </a:cubicBezTo>
                  <a:cubicBezTo>
                    <a:pt x="10633" y="14798"/>
                    <a:pt x="11359" y="14679"/>
                    <a:pt x="12062" y="14465"/>
                  </a:cubicBezTo>
                  <a:cubicBezTo>
                    <a:pt x="12467" y="14322"/>
                    <a:pt x="12860" y="14107"/>
                    <a:pt x="13217" y="13857"/>
                  </a:cubicBezTo>
                  <a:cubicBezTo>
                    <a:pt x="13360" y="13774"/>
                    <a:pt x="13502" y="13667"/>
                    <a:pt x="13622" y="13548"/>
                  </a:cubicBezTo>
                  <a:cubicBezTo>
                    <a:pt x="13669" y="13476"/>
                    <a:pt x="13633" y="13476"/>
                    <a:pt x="13562" y="13441"/>
                  </a:cubicBezTo>
                  <a:cubicBezTo>
                    <a:pt x="13431" y="13381"/>
                    <a:pt x="13395" y="13238"/>
                    <a:pt x="13371" y="13084"/>
                  </a:cubicBezTo>
                  <a:cubicBezTo>
                    <a:pt x="13205" y="11869"/>
                    <a:pt x="12955" y="10643"/>
                    <a:pt x="12717" y="9440"/>
                  </a:cubicBezTo>
                  <a:cubicBezTo>
                    <a:pt x="12419" y="7892"/>
                    <a:pt x="12109" y="6356"/>
                    <a:pt x="11752" y="4832"/>
                  </a:cubicBezTo>
                  <a:cubicBezTo>
                    <a:pt x="11538" y="3892"/>
                    <a:pt x="11276" y="2975"/>
                    <a:pt x="11026" y="2046"/>
                  </a:cubicBezTo>
                  <a:cubicBezTo>
                    <a:pt x="10871" y="1439"/>
                    <a:pt x="10681" y="689"/>
                    <a:pt x="10228" y="237"/>
                  </a:cubicBezTo>
                  <a:cubicBezTo>
                    <a:pt x="10105" y="131"/>
                    <a:pt x="9899" y="0"/>
                    <a:pt x="9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7307198" y="4265771"/>
              <a:ext cx="619166" cy="334538"/>
            </a:xfrm>
            <a:custGeom>
              <a:rect b="b" l="l" r="r" t="t"/>
              <a:pathLst>
                <a:path extrusionOk="0" h="7199" w="13324">
                  <a:moveTo>
                    <a:pt x="12597" y="1"/>
                  </a:moveTo>
                  <a:cubicBezTo>
                    <a:pt x="8537" y="1727"/>
                    <a:pt x="5716" y="2418"/>
                    <a:pt x="3596" y="2608"/>
                  </a:cubicBezTo>
                  <a:cubicBezTo>
                    <a:pt x="2894" y="2656"/>
                    <a:pt x="2251" y="2763"/>
                    <a:pt x="1632" y="3073"/>
                  </a:cubicBezTo>
                  <a:cubicBezTo>
                    <a:pt x="763" y="3513"/>
                    <a:pt x="1" y="4894"/>
                    <a:pt x="644" y="5728"/>
                  </a:cubicBezTo>
                  <a:cubicBezTo>
                    <a:pt x="1406" y="6704"/>
                    <a:pt x="3001" y="6859"/>
                    <a:pt x="4120" y="7097"/>
                  </a:cubicBezTo>
                  <a:cubicBezTo>
                    <a:pt x="4429" y="7166"/>
                    <a:pt x="4776" y="7199"/>
                    <a:pt x="5144" y="7199"/>
                  </a:cubicBezTo>
                  <a:cubicBezTo>
                    <a:pt x="6491" y="7199"/>
                    <a:pt x="8107" y="6758"/>
                    <a:pt x="9061" y="6037"/>
                  </a:cubicBezTo>
                  <a:cubicBezTo>
                    <a:pt x="9811" y="5478"/>
                    <a:pt x="10419" y="4466"/>
                    <a:pt x="11085" y="3811"/>
                  </a:cubicBezTo>
                  <a:cubicBezTo>
                    <a:pt x="11693" y="3216"/>
                    <a:pt x="12181" y="3108"/>
                    <a:pt x="12705" y="2454"/>
                  </a:cubicBezTo>
                  <a:cubicBezTo>
                    <a:pt x="13026" y="2084"/>
                    <a:pt x="13324" y="1692"/>
                    <a:pt x="13169" y="1156"/>
                  </a:cubicBezTo>
                  <a:cubicBezTo>
                    <a:pt x="12978" y="477"/>
                    <a:pt x="13038" y="156"/>
                    <a:pt x="12597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7314401" y="4262333"/>
              <a:ext cx="615867" cy="341462"/>
            </a:xfrm>
            <a:custGeom>
              <a:rect b="b" l="l" r="r" t="t"/>
              <a:pathLst>
                <a:path extrusionOk="0" h="7348" w="13253">
                  <a:moveTo>
                    <a:pt x="12431" y="173"/>
                  </a:moveTo>
                  <a:cubicBezTo>
                    <a:pt x="12739" y="360"/>
                    <a:pt x="12738" y="801"/>
                    <a:pt x="12835" y="1135"/>
                  </a:cubicBezTo>
                  <a:cubicBezTo>
                    <a:pt x="12919" y="1396"/>
                    <a:pt x="12907" y="1694"/>
                    <a:pt x="12788" y="1944"/>
                  </a:cubicBezTo>
                  <a:cubicBezTo>
                    <a:pt x="12657" y="2194"/>
                    <a:pt x="12502" y="2420"/>
                    <a:pt x="12312" y="2623"/>
                  </a:cubicBezTo>
                  <a:cubicBezTo>
                    <a:pt x="11942" y="3028"/>
                    <a:pt x="11466" y="3266"/>
                    <a:pt x="11061" y="3611"/>
                  </a:cubicBezTo>
                  <a:cubicBezTo>
                    <a:pt x="10645" y="3980"/>
                    <a:pt x="10264" y="4397"/>
                    <a:pt x="9942" y="4837"/>
                  </a:cubicBezTo>
                  <a:cubicBezTo>
                    <a:pt x="9585" y="5290"/>
                    <a:pt x="9228" y="5742"/>
                    <a:pt x="8775" y="6088"/>
                  </a:cubicBezTo>
                  <a:cubicBezTo>
                    <a:pt x="8382" y="6373"/>
                    <a:pt x="7942" y="6599"/>
                    <a:pt x="7478" y="6754"/>
                  </a:cubicBezTo>
                  <a:cubicBezTo>
                    <a:pt x="6699" y="7052"/>
                    <a:pt x="5875" y="7210"/>
                    <a:pt x="5047" y="7210"/>
                  </a:cubicBezTo>
                  <a:cubicBezTo>
                    <a:pt x="4849" y="7210"/>
                    <a:pt x="4651" y="7201"/>
                    <a:pt x="4453" y="7183"/>
                  </a:cubicBezTo>
                  <a:cubicBezTo>
                    <a:pt x="4001" y="7135"/>
                    <a:pt x="3549" y="7028"/>
                    <a:pt x="3096" y="6933"/>
                  </a:cubicBezTo>
                  <a:cubicBezTo>
                    <a:pt x="2608" y="6850"/>
                    <a:pt x="2120" y="6707"/>
                    <a:pt x="1667" y="6528"/>
                  </a:cubicBezTo>
                  <a:cubicBezTo>
                    <a:pt x="1239" y="6338"/>
                    <a:pt x="786" y="6064"/>
                    <a:pt x="548" y="5647"/>
                  </a:cubicBezTo>
                  <a:cubicBezTo>
                    <a:pt x="322" y="5230"/>
                    <a:pt x="405" y="4730"/>
                    <a:pt x="584" y="4325"/>
                  </a:cubicBezTo>
                  <a:cubicBezTo>
                    <a:pt x="774" y="3885"/>
                    <a:pt x="1084" y="3516"/>
                    <a:pt x="1489" y="3254"/>
                  </a:cubicBezTo>
                  <a:cubicBezTo>
                    <a:pt x="2025" y="2920"/>
                    <a:pt x="2679" y="2813"/>
                    <a:pt x="3298" y="2754"/>
                  </a:cubicBezTo>
                  <a:cubicBezTo>
                    <a:pt x="4072" y="2682"/>
                    <a:pt x="4846" y="2575"/>
                    <a:pt x="5608" y="2420"/>
                  </a:cubicBezTo>
                  <a:cubicBezTo>
                    <a:pt x="7668" y="2004"/>
                    <a:pt x="9680" y="1301"/>
                    <a:pt x="11633" y="504"/>
                  </a:cubicBezTo>
                  <a:cubicBezTo>
                    <a:pt x="11903" y="400"/>
                    <a:pt x="12164" y="287"/>
                    <a:pt x="12431" y="173"/>
                  </a:cubicBezTo>
                  <a:close/>
                  <a:moveTo>
                    <a:pt x="12442" y="0"/>
                  </a:moveTo>
                  <a:cubicBezTo>
                    <a:pt x="12412" y="0"/>
                    <a:pt x="12382" y="7"/>
                    <a:pt x="12352" y="20"/>
                  </a:cubicBezTo>
                  <a:lnTo>
                    <a:pt x="12352" y="20"/>
                  </a:lnTo>
                  <a:cubicBezTo>
                    <a:pt x="12341" y="21"/>
                    <a:pt x="12331" y="24"/>
                    <a:pt x="12323" y="27"/>
                  </a:cubicBezTo>
                  <a:cubicBezTo>
                    <a:pt x="10168" y="944"/>
                    <a:pt x="7942" y="1777"/>
                    <a:pt x="5632" y="2266"/>
                  </a:cubicBezTo>
                  <a:cubicBezTo>
                    <a:pt x="4799" y="2432"/>
                    <a:pt x="3953" y="2563"/>
                    <a:pt x="3108" y="2635"/>
                  </a:cubicBezTo>
                  <a:cubicBezTo>
                    <a:pt x="2501" y="2682"/>
                    <a:pt x="1894" y="2849"/>
                    <a:pt x="1334" y="3111"/>
                  </a:cubicBezTo>
                  <a:cubicBezTo>
                    <a:pt x="917" y="3349"/>
                    <a:pt x="572" y="3694"/>
                    <a:pt x="346" y="4123"/>
                  </a:cubicBezTo>
                  <a:cubicBezTo>
                    <a:pt x="131" y="4528"/>
                    <a:pt x="0" y="5016"/>
                    <a:pt x="155" y="5468"/>
                  </a:cubicBezTo>
                  <a:cubicBezTo>
                    <a:pt x="298" y="5921"/>
                    <a:pt x="703" y="6230"/>
                    <a:pt x="1096" y="6445"/>
                  </a:cubicBezTo>
                  <a:cubicBezTo>
                    <a:pt x="1965" y="6921"/>
                    <a:pt x="3013" y="7064"/>
                    <a:pt x="3977" y="7254"/>
                  </a:cubicBezTo>
                  <a:cubicBezTo>
                    <a:pt x="4316" y="7319"/>
                    <a:pt x="4663" y="7348"/>
                    <a:pt x="5011" y="7348"/>
                  </a:cubicBezTo>
                  <a:cubicBezTo>
                    <a:pt x="5692" y="7348"/>
                    <a:pt x="6379" y="7237"/>
                    <a:pt x="7025" y="7064"/>
                  </a:cubicBezTo>
                  <a:cubicBezTo>
                    <a:pt x="8061" y="6790"/>
                    <a:pt x="8990" y="6326"/>
                    <a:pt x="9704" y="5528"/>
                  </a:cubicBezTo>
                  <a:cubicBezTo>
                    <a:pt x="10109" y="5075"/>
                    <a:pt x="10454" y="4587"/>
                    <a:pt x="10859" y="4135"/>
                  </a:cubicBezTo>
                  <a:cubicBezTo>
                    <a:pt x="11264" y="3694"/>
                    <a:pt x="11752" y="3409"/>
                    <a:pt x="12204" y="3040"/>
                  </a:cubicBezTo>
                  <a:cubicBezTo>
                    <a:pt x="12609" y="2718"/>
                    <a:pt x="13074" y="2242"/>
                    <a:pt x="13193" y="1718"/>
                  </a:cubicBezTo>
                  <a:cubicBezTo>
                    <a:pt x="13252" y="1420"/>
                    <a:pt x="13145" y="1158"/>
                    <a:pt x="13085" y="873"/>
                  </a:cubicBezTo>
                  <a:cubicBezTo>
                    <a:pt x="13062" y="682"/>
                    <a:pt x="13002" y="504"/>
                    <a:pt x="12931" y="325"/>
                  </a:cubicBezTo>
                  <a:cubicBezTo>
                    <a:pt x="12847" y="182"/>
                    <a:pt x="12716" y="75"/>
                    <a:pt x="12550" y="27"/>
                  </a:cubicBezTo>
                  <a:cubicBezTo>
                    <a:pt x="12514" y="9"/>
                    <a:pt x="12478" y="0"/>
                    <a:pt x="12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7324903" y="4066133"/>
              <a:ext cx="572696" cy="463213"/>
            </a:xfrm>
            <a:custGeom>
              <a:rect b="b" l="l" r="r" t="t"/>
              <a:pathLst>
                <a:path extrusionOk="0" h="9968" w="12324">
                  <a:moveTo>
                    <a:pt x="6205" y="1"/>
                  </a:moveTo>
                  <a:cubicBezTo>
                    <a:pt x="5865" y="1"/>
                    <a:pt x="5541" y="96"/>
                    <a:pt x="5251" y="332"/>
                  </a:cubicBezTo>
                  <a:cubicBezTo>
                    <a:pt x="4751" y="737"/>
                    <a:pt x="5013" y="1261"/>
                    <a:pt x="4644" y="1606"/>
                  </a:cubicBezTo>
                  <a:cubicBezTo>
                    <a:pt x="4513" y="1499"/>
                    <a:pt x="4549" y="1404"/>
                    <a:pt x="4537" y="1237"/>
                  </a:cubicBezTo>
                  <a:cubicBezTo>
                    <a:pt x="4498" y="1224"/>
                    <a:pt x="4458" y="1218"/>
                    <a:pt x="4420" y="1218"/>
                  </a:cubicBezTo>
                  <a:cubicBezTo>
                    <a:pt x="4281" y="1218"/>
                    <a:pt x="4152" y="1297"/>
                    <a:pt x="4096" y="1427"/>
                  </a:cubicBezTo>
                  <a:cubicBezTo>
                    <a:pt x="4025" y="1594"/>
                    <a:pt x="3989" y="1773"/>
                    <a:pt x="3977" y="1951"/>
                  </a:cubicBezTo>
                  <a:cubicBezTo>
                    <a:pt x="3751" y="3678"/>
                    <a:pt x="2287" y="3999"/>
                    <a:pt x="1144" y="4928"/>
                  </a:cubicBezTo>
                  <a:cubicBezTo>
                    <a:pt x="227" y="5678"/>
                    <a:pt x="1" y="7690"/>
                    <a:pt x="453" y="8690"/>
                  </a:cubicBezTo>
                  <a:cubicBezTo>
                    <a:pt x="667" y="9155"/>
                    <a:pt x="1251" y="9333"/>
                    <a:pt x="1751" y="9440"/>
                  </a:cubicBezTo>
                  <a:cubicBezTo>
                    <a:pt x="2830" y="9655"/>
                    <a:pt x="4337" y="9968"/>
                    <a:pt x="5728" y="9968"/>
                  </a:cubicBezTo>
                  <a:cubicBezTo>
                    <a:pt x="6655" y="9968"/>
                    <a:pt x="7530" y="9829"/>
                    <a:pt x="8192" y="9428"/>
                  </a:cubicBezTo>
                  <a:cubicBezTo>
                    <a:pt x="9085" y="8893"/>
                    <a:pt x="9811" y="8119"/>
                    <a:pt x="10490" y="7345"/>
                  </a:cubicBezTo>
                  <a:cubicBezTo>
                    <a:pt x="10823" y="6976"/>
                    <a:pt x="11133" y="6535"/>
                    <a:pt x="11502" y="6202"/>
                  </a:cubicBezTo>
                  <a:cubicBezTo>
                    <a:pt x="11812" y="5940"/>
                    <a:pt x="12300" y="5869"/>
                    <a:pt x="12312" y="5368"/>
                  </a:cubicBezTo>
                  <a:cubicBezTo>
                    <a:pt x="12324" y="4833"/>
                    <a:pt x="11978" y="4154"/>
                    <a:pt x="11907" y="3594"/>
                  </a:cubicBezTo>
                  <a:cubicBezTo>
                    <a:pt x="11859" y="3213"/>
                    <a:pt x="11812" y="2832"/>
                    <a:pt x="11740" y="2451"/>
                  </a:cubicBezTo>
                  <a:cubicBezTo>
                    <a:pt x="11711" y="2236"/>
                    <a:pt x="11408" y="750"/>
                    <a:pt x="10885" y="750"/>
                  </a:cubicBezTo>
                  <a:cubicBezTo>
                    <a:pt x="10771" y="750"/>
                    <a:pt x="10647" y="820"/>
                    <a:pt x="10514" y="987"/>
                  </a:cubicBezTo>
                  <a:cubicBezTo>
                    <a:pt x="10009" y="1614"/>
                    <a:pt x="9771" y="1992"/>
                    <a:pt x="9466" y="1992"/>
                  </a:cubicBezTo>
                  <a:cubicBezTo>
                    <a:pt x="9354" y="1992"/>
                    <a:pt x="9232" y="1941"/>
                    <a:pt x="9085" y="1832"/>
                  </a:cubicBezTo>
                  <a:cubicBezTo>
                    <a:pt x="8716" y="1558"/>
                    <a:pt x="8787" y="987"/>
                    <a:pt x="8490" y="713"/>
                  </a:cubicBezTo>
                  <a:cubicBezTo>
                    <a:pt x="8216" y="463"/>
                    <a:pt x="7192" y="189"/>
                    <a:pt x="6787" y="82"/>
                  </a:cubicBezTo>
                  <a:cubicBezTo>
                    <a:pt x="6590" y="31"/>
                    <a:pt x="6395" y="1"/>
                    <a:pt x="6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7326576" y="4062090"/>
              <a:ext cx="579899" cy="470369"/>
            </a:xfrm>
            <a:custGeom>
              <a:rect b="b" l="l" r="r" t="t"/>
              <a:pathLst>
                <a:path extrusionOk="0" h="10122" w="12479">
                  <a:moveTo>
                    <a:pt x="6238" y="161"/>
                  </a:moveTo>
                  <a:cubicBezTo>
                    <a:pt x="6616" y="161"/>
                    <a:pt x="7003" y="285"/>
                    <a:pt x="7370" y="395"/>
                  </a:cubicBezTo>
                  <a:cubicBezTo>
                    <a:pt x="7632" y="467"/>
                    <a:pt x="7882" y="562"/>
                    <a:pt x="8120" y="669"/>
                  </a:cubicBezTo>
                  <a:cubicBezTo>
                    <a:pt x="8359" y="788"/>
                    <a:pt x="8454" y="967"/>
                    <a:pt x="8525" y="1217"/>
                  </a:cubicBezTo>
                  <a:cubicBezTo>
                    <a:pt x="8609" y="1467"/>
                    <a:pt x="8680" y="1717"/>
                    <a:pt x="8882" y="1884"/>
                  </a:cubicBezTo>
                  <a:cubicBezTo>
                    <a:pt x="9037" y="2015"/>
                    <a:pt x="9228" y="2110"/>
                    <a:pt x="9430" y="2134"/>
                  </a:cubicBezTo>
                  <a:cubicBezTo>
                    <a:pt x="9452" y="2136"/>
                    <a:pt x="9474" y="2138"/>
                    <a:pt x="9496" y="2138"/>
                  </a:cubicBezTo>
                  <a:cubicBezTo>
                    <a:pt x="9664" y="2138"/>
                    <a:pt x="9826" y="2059"/>
                    <a:pt x="9942" y="1943"/>
                  </a:cubicBezTo>
                  <a:cubicBezTo>
                    <a:pt x="10173" y="1689"/>
                    <a:pt x="10392" y="1424"/>
                    <a:pt x="10601" y="1148"/>
                  </a:cubicBezTo>
                  <a:lnTo>
                    <a:pt x="10601" y="1148"/>
                  </a:lnTo>
                  <a:cubicBezTo>
                    <a:pt x="10609" y="1144"/>
                    <a:pt x="10616" y="1140"/>
                    <a:pt x="10621" y="1133"/>
                  </a:cubicBezTo>
                  <a:cubicBezTo>
                    <a:pt x="10676" y="1067"/>
                    <a:pt x="10794" y="917"/>
                    <a:pt x="10897" y="917"/>
                  </a:cubicBezTo>
                  <a:cubicBezTo>
                    <a:pt x="10904" y="917"/>
                    <a:pt x="10911" y="918"/>
                    <a:pt x="10918" y="919"/>
                  </a:cubicBezTo>
                  <a:cubicBezTo>
                    <a:pt x="10895" y="919"/>
                    <a:pt x="10954" y="943"/>
                    <a:pt x="10966" y="955"/>
                  </a:cubicBezTo>
                  <a:cubicBezTo>
                    <a:pt x="11014" y="1003"/>
                    <a:pt x="11049" y="1050"/>
                    <a:pt x="11085" y="1110"/>
                  </a:cubicBezTo>
                  <a:cubicBezTo>
                    <a:pt x="11240" y="1372"/>
                    <a:pt x="11359" y="1657"/>
                    <a:pt x="11430" y="1955"/>
                  </a:cubicBezTo>
                  <a:cubicBezTo>
                    <a:pt x="11490" y="2181"/>
                    <a:pt x="11538" y="2419"/>
                    <a:pt x="11573" y="2657"/>
                  </a:cubicBezTo>
                  <a:cubicBezTo>
                    <a:pt x="11633" y="2979"/>
                    <a:pt x="11669" y="3312"/>
                    <a:pt x="11728" y="3646"/>
                  </a:cubicBezTo>
                  <a:cubicBezTo>
                    <a:pt x="11764" y="3920"/>
                    <a:pt x="11835" y="4181"/>
                    <a:pt x="11930" y="4443"/>
                  </a:cubicBezTo>
                  <a:cubicBezTo>
                    <a:pt x="12061" y="4872"/>
                    <a:pt x="12323" y="5515"/>
                    <a:pt x="11895" y="5848"/>
                  </a:cubicBezTo>
                  <a:cubicBezTo>
                    <a:pt x="11740" y="5979"/>
                    <a:pt x="11561" y="6051"/>
                    <a:pt x="11395" y="6170"/>
                  </a:cubicBezTo>
                  <a:cubicBezTo>
                    <a:pt x="11180" y="6337"/>
                    <a:pt x="10990" y="6527"/>
                    <a:pt x="10823" y="6753"/>
                  </a:cubicBezTo>
                  <a:cubicBezTo>
                    <a:pt x="10061" y="7670"/>
                    <a:pt x="9275" y="8599"/>
                    <a:pt x="8275" y="9277"/>
                  </a:cubicBezTo>
                  <a:cubicBezTo>
                    <a:pt x="7498" y="9810"/>
                    <a:pt x="6587" y="9970"/>
                    <a:pt x="5666" y="9970"/>
                  </a:cubicBezTo>
                  <a:cubicBezTo>
                    <a:pt x="5599" y="9970"/>
                    <a:pt x="5532" y="9970"/>
                    <a:pt x="5465" y="9968"/>
                  </a:cubicBezTo>
                  <a:cubicBezTo>
                    <a:pt x="4453" y="9932"/>
                    <a:pt x="3441" y="9813"/>
                    <a:pt x="2453" y="9599"/>
                  </a:cubicBezTo>
                  <a:cubicBezTo>
                    <a:pt x="2001" y="9515"/>
                    <a:pt x="1536" y="9456"/>
                    <a:pt x="1108" y="9277"/>
                  </a:cubicBezTo>
                  <a:cubicBezTo>
                    <a:pt x="667" y="9087"/>
                    <a:pt x="489" y="8706"/>
                    <a:pt x="405" y="8241"/>
                  </a:cubicBezTo>
                  <a:cubicBezTo>
                    <a:pt x="239" y="7372"/>
                    <a:pt x="369" y="6479"/>
                    <a:pt x="762" y="5682"/>
                  </a:cubicBezTo>
                  <a:cubicBezTo>
                    <a:pt x="1167" y="4920"/>
                    <a:pt x="2013" y="4562"/>
                    <a:pt x="2691" y="4098"/>
                  </a:cubicBezTo>
                  <a:cubicBezTo>
                    <a:pt x="3429" y="3598"/>
                    <a:pt x="3977" y="2967"/>
                    <a:pt x="4096" y="2062"/>
                  </a:cubicBezTo>
                  <a:cubicBezTo>
                    <a:pt x="4108" y="1919"/>
                    <a:pt x="4132" y="1776"/>
                    <a:pt x="4168" y="1634"/>
                  </a:cubicBezTo>
                  <a:cubicBezTo>
                    <a:pt x="4191" y="1574"/>
                    <a:pt x="4227" y="1503"/>
                    <a:pt x="4275" y="1455"/>
                  </a:cubicBezTo>
                  <a:cubicBezTo>
                    <a:pt x="4286" y="1444"/>
                    <a:pt x="4316" y="1419"/>
                    <a:pt x="4348" y="1398"/>
                  </a:cubicBezTo>
                  <a:lnTo>
                    <a:pt x="4348" y="1398"/>
                  </a:lnTo>
                  <a:cubicBezTo>
                    <a:pt x="4354" y="1509"/>
                    <a:pt x="4379" y="1592"/>
                    <a:pt x="4477" y="1681"/>
                  </a:cubicBezTo>
                  <a:cubicBezTo>
                    <a:pt x="4512" y="1716"/>
                    <a:pt x="4606" y="1758"/>
                    <a:pt x="4677" y="1758"/>
                  </a:cubicBezTo>
                  <a:cubicBezTo>
                    <a:pt x="4702" y="1758"/>
                    <a:pt x="4724" y="1753"/>
                    <a:pt x="4739" y="1741"/>
                  </a:cubicBezTo>
                  <a:cubicBezTo>
                    <a:pt x="4930" y="1550"/>
                    <a:pt x="4965" y="1312"/>
                    <a:pt x="5013" y="1062"/>
                  </a:cubicBezTo>
                  <a:cubicBezTo>
                    <a:pt x="5072" y="752"/>
                    <a:pt x="5263" y="479"/>
                    <a:pt x="5549" y="336"/>
                  </a:cubicBezTo>
                  <a:cubicBezTo>
                    <a:pt x="5772" y="208"/>
                    <a:pt x="6003" y="161"/>
                    <a:pt x="6238" y="161"/>
                  </a:cubicBezTo>
                  <a:close/>
                  <a:moveTo>
                    <a:pt x="6059" y="1"/>
                  </a:moveTo>
                  <a:cubicBezTo>
                    <a:pt x="5855" y="1"/>
                    <a:pt x="5653" y="32"/>
                    <a:pt x="5453" y="110"/>
                  </a:cubicBezTo>
                  <a:cubicBezTo>
                    <a:pt x="5144" y="229"/>
                    <a:pt x="4894" y="467"/>
                    <a:pt x="4763" y="776"/>
                  </a:cubicBezTo>
                  <a:cubicBezTo>
                    <a:pt x="4705" y="949"/>
                    <a:pt x="4691" y="1135"/>
                    <a:pt x="4637" y="1304"/>
                  </a:cubicBezTo>
                  <a:lnTo>
                    <a:pt x="4637" y="1304"/>
                  </a:lnTo>
                  <a:cubicBezTo>
                    <a:pt x="4614" y="1286"/>
                    <a:pt x="4576" y="1272"/>
                    <a:pt x="4560" y="1264"/>
                  </a:cubicBezTo>
                  <a:cubicBezTo>
                    <a:pt x="4487" y="1226"/>
                    <a:pt x="4408" y="1207"/>
                    <a:pt x="4330" y="1207"/>
                  </a:cubicBezTo>
                  <a:cubicBezTo>
                    <a:pt x="4191" y="1207"/>
                    <a:pt x="4056" y="1265"/>
                    <a:pt x="3965" y="1372"/>
                  </a:cubicBezTo>
                  <a:cubicBezTo>
                    <a:pt x="3775" y="1598"/>
                    <a:pt x="3810" y="1943"/>
                    <a:pt x="3751" y="2205"/>
                  </a:cubicBezTo>
                  <a:cubicBezTo>
                    <a:pt x="3656" y="2681"/>
                    <a:pt x="3406" y="3122"/>
                    <a:pt x="3060" y="3455"/>
                  </a:cubicBezTo>
                  <a:cubicBezTo>
                    <a:pt x="2715" y="3777"/>
                    <a:pt x="2346" y="4051"/>
                    <a:pt x="1941" y="4277"/>
                  </a:cubicBezTo>
                  <a:cubicBezTo>
                    <a:pt x="1560" y="4515"/>
                    <a:pt x="1120" y="4753"/>
                    <a:pt x="810" y="5098"/>
                  </a:cubicBezTo>
                  <a:cubicBezTo>
                    <a:pt x="179" y="5765"/>
                    <a:pt x="0" y="6837"/>
                    <a:pt x="48" y="7730"/>
                  </a:cubicBezTo>
                  <a:cubicBezTo>
                    <a:pt x="72" y="8134"/>
                    <a:pt x="143" y="8622"/>
                    <a:pt x="405" y="8956"/>
                  </a:cubicBezTo>
                  <a:cubicBezTo>
                    <a:pt x="715" y="9337"/>
                    <a:pt x="1251" y="9480"/>
                    <a:pt x="1715" y="9575"/>
                  </a:cubicBezTo>
                  <a:cubicBezTo>
                    <a:pt x="2751" y="9813"/>
                    <a:pt x="3787" y="9980"/>
                    <a:pt x="4846" y="10075"/>
                  </a:cubicBezTo>
                  <a:cubicBezTo>
                    <a:pt x="5173" y="10102"/>
                    <a:pt x="5510" y="10121"/>
                    <a:pt x="5849" y="10121"/>
                  </a:cubicBezTo>
                  <a:cubicBezTo>
                    <a:pt x="6570" y="10121"/>
                    <a:pt x="7298" y="10033"/>
                    <a:pt x="7954" y="9742"/>
                  </a:cubicBezTo>
                  <a:cubicBezTo>
                    <a:pt x="8490" y="9480"/>
                    <a:pt x="8978" y="9134"/>
                    <a:pt x="9406" y="8718"/>
                  </a:cubicBezTo>
                  <a:cubicBezTo>
                    <a:pt x="9894" y="8265"/>
                    <a:pt x="10359" y="7777"/>
                    <a:pt x="10776" y="7265"/>
                  </a:cubicBezTo>
                  <a:cubicBezTo>
                    <a:pt x="11002" y="7003"/>
                    <a:pt x="11204" y="6741"/>
                    <a:pt x="11442" y="6491"/>
                  </a:cubicBezTo>
                  <a:cubicBezTo>
                    <a:pt x="11621" y="6325"/>
                    <a:pt x="11823" y="6182"/>
                    <a:pt x="12038" y="6063"/>
                  </a:cubicBezTo>
                  <a:cubicBezTo>
                    <a:pt x="12216" y="5967"/>
                    <a:pt x="12347" y="5813"/>
                    <a:pt x="12407" y="5634"/>
                  </a:cubicBezTo>
                  <a:cubicBezTo>
                    <a:pt x="12478" y="5372"/>
                    <a:pt x="12407" y="5074"/>
                    <a:pt x="12335" y="4836"/>
                  </a:cubicBezTo>
                  <a:cubicBezTo>
                    <a:pt x="12252" y="4539"/>
                    <a:pt x="12145" y="4241"/>
                    <a:pt x="12073" y="3920"/>
                  </a:cubicBezTo>
                  <a:cubicBezTo>
                    <a:pt x="11990" y="3586"/>
                    <a:pt x="11966" y="3229"/>
                    <a:pt x="11919" y="2884"/>
                  </a:cubicBezTo>
                  <a:cubicBezTo>
                    <a:pt x="11883" y="2586"/>
                    <a:pt x="11811" y="2288"/>
                    <a:pt x="11740" y="1991"/>
                  </a:cubicBezTo>
                  <a:cubicBezTo>
                    <a:pt x="11617" y="1555"/>
                    <a:pt x="11378" y="730"/>
                    <a:pt x="10807" y="730"/>
                  </a:cubicBezTo>
                  <a:cubicBezTo>
                    <a:pt x="10770" y="730"/>
                    <a:pt x="10732" y="733"/>
                    <a:pt x="10692" y="741"/>
                  </a:cubicBezTo>
                  <a:cubicBezTo>
                    <a:pt x="10549" y="776"/>
                    <a:pt x="10430" y="872"/>
                    <a:pt x="10347" y="991"/>
                  </a:cubicBezTo>
                  <a:cubicBezTo>
                    <a:pt x="10347" y="991"/>
                    <a:pt x="10347" y="991"/>
                    <a:pt x="10346" y="991"/>
                  </a:cubicBezTo>
                  <a:lnTo>
                    <a:pt x="10346" y="991"/>
                  </a:lnTo>
                  <a:cubicBezTo>
                    <a:pt x="10342" y="994"/>
                    <a:pt x="10338" y="998"/>
                    <a:pt x="10335" y="1003"/>
                  </a:cubicBezTo>
                  <a:cubicBezTo>
                    <a:pt x="10133" y="1253"/>
                    <a:pt x="9942" y="1526"/>
                    <a:pt x="9716" y="1753"/>
                  </a:cubicBezTo>
                  <a:cubicBezTo>
                    <a:pt x="9617" y="1852"/>
                    <a:pt x="9493" y="1984"/>
                    <a:pt x="9351" y="1984"/>
                  </a:cubicBezTo>
                  <a:cubicBezTo>
                    <a:pt x="9322" y="1984"/>
                    <a:pt x="9293" y="1979"/>
                    <a:pt x="9263" y="1967"/>
                  </a:cubicBezTo>
                  <a:cubicBezTo>
                    <a:pt x="8775" y="1729"/>
                    <a:pt x="8918" y="1026"/>
                    <a:pt x="8490" y="717"/>
                  </a:cubicBezTo>
                  <a:cubicBezTo>
                    <a:pt x="8097" y="443"/>
                    <a:pt x="7573" y="324"/>
                    <a:pt x="7120" y="193"/>
                  </a:cubicBezTo>
                  <a:cubicBezTo>
                    <a:pt x="6772" y="94"/>
                    <a:pt x="6414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7378577" y="4426746"/>
              <a:ext cx="180397" cy="104650"/>
            </a:xfrm>
            <a:custGeom>
              <a:rect b="b" l="l" r="r" t="t"/>
              <a:pathLst>
                <a:path extrusionOk="0" h="2252" w="3882">
                  <a:moveTo>
                    <a:pt x="1281" y="1"/>
                  </a:moveTo>
                  <a:cubicBezTo>
                    <a:pt x="639" y="1"/>
                    <a:pt x="216" y="196"/>
                    <a:pt x="167" y="966"/>
                  </a:cubicBezTo>
                  <a:cubicBezTo>
                    <a:pt x="132" y="1633"/>
                    <a:pt x="1" y="2121"/>
                    <a:pt x="3453" y="2252"/>
                  </a:cubicBezTo>
                  <a:cubicBezTo>
                    <a:pt x="3620" y="2228"/>
                    <a:pt x="3882" y="1180"/>
                    <a:pt x="3715" y="859"/>
                  </a:cubicBezTo>
                  <a:cubicBezTo>
                    <a:pt x="3453" y="371"/>
                    <a:pt x="2275" y="61"/>
                    <a:pt x="1739" y="25"/>
                  </a:cubicBezTo>
                  <a:cubicBezTo>
                    <a:pt x="1577" y="10"/>
                    <a:pt x="1423" y="1"/>
                    <a:pt x="1281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7378019" y="4423958"/>
              <a:ext cx="184300" cy="110831"/>
            </a:xfrm>
            <a:custGeom>
              <a:rect b="b" l="l" r="r" t="t"/>
              <a:pathLst>
                <a:path extrusionOk="0" h="2385" w="3966">
                  <a:moveTo>
                    <a:pt x="1359" y="128"/>
                  </a:moveTo>
                  <a:cubicBezTo>
                    <a:pt x="1517" y="128"/>
                    <a:pt x="1676" y="142"/>
                    <a:pt x="1822" y="157"/>
                  </a:cubicBezTo>
                  <a:cubicBezTo>
                    <a:pt x="2203" y="204"/>
                    <a:pt x="2584" y="300"/>
                    <a:pt x="2942" y="454"/>
                  </a:cubicBezTo>
                  <a:cubicBezTo>
                    <a:pt x="3144" y="526"/>
                    <a:pt x="3323" y="645"/>
                    <a:pt x="3477" y="788"/>
                  </a:cubicBezTo>
                  <a:cubicBezTo>
                    <a:pt x="3584" y="919"/>
                    <a:pt x="3644" y="1086"/>
                    <a:pt x="3620" y="1264"/>
                  </a:cubicBezTo>
                  <a:cubicBezTo>
                    <a:pt x="3620" y="1467"/>
                    <a:pt x="3584" y="1669"/>
                    <a:pt x="3537" y="1871"/>
                  </a:cubicBezTo>
                  <a:cubicBezTo>
                    <a:pt x="3515" y="1946"/>
                    <a:pt x="3455" y="2185"/>
                    <a:pt x="3383" y="2250"/>
                  </a:cubicBezTo>
                  <a:lnTo>
                    <a:pt x="3383" y="2250"/>
                  </a:lnTo>
                  <a:cubicBezTo>
                    <a:pt x="2587" y="2227"/>
                    <a:pt x="1720" y="2207"/>
                    <a:pt x="953" y="1967"/>
                  </a:cubicBezTo>
                  <a:cubicBezTo>
                    <a:pt x="679" y="1883"/>
                    <a:pt x="405" y="1752"/>
                    <a:pt x="346" y="1455"/>
                  </a:cubicBezTo>
                  <a:cubicBezTo>
                    <a:pt x="334" y="1336"/>
                    <a:pt x="334" y="1216"/>
                    <a:pt x="346" y="1097"/>
                  </a:cubicBezTo>
                  <a:cubicBezTo>
                    <a:pt x="370" y="788"/>
                    <a:pt x="429" y="431"/>
                    <a:pt x="727" y="264"/>
                  </a:cubicBezTo>
                  <a:cubicBezTo>
                    <a:pt x="903" y="158"/>
                    <a:pt x="1129" y="128"/>
                    <a:pt x="1359" y="128"/>
                  </a:cubicBezTo>
                  <a:close/>
                  <a:moveTo>
                    <a:pt x="1346" y="0"/>
                  </a:moveTo>
                  <a:cubicBezTo>
                    <a:pt x="1238" y="0"/>
                    <a:pt x="1131" y="5"/>
                    <a:pt x="1025" y="14"/>
                  </a:cubicBezTo>
                  <a:cubicBezTo>
                    <a:pt x="656" y="50"/>
                    <a:pt x="298" y="169"/>
                    <a:pt x="144" y="526"/>
                  </a:cubicBezTo>
                  <a:cubicBezTo>
                    <a:pt x="48" y="764"/>
                    <a:pt x="1" y="1026"/>
                    <a:pt x="24" y="1276"/>
                  </a:cubicBezTo>
                  <a:cubicBezTo>
                    <a:pt x="24" y="1609"/>
                    <a:pt x="215" y="1824"/>
                    <a:pt x="513" y="1967"/>
                  </a:cubicBezTo>
                  <a:cubicBezTo>
                    <a:pt x="846" y="2098"/>
                    <a:pt x="1191" y="2181"/>
                    <a:pt x="1537" y="2229"/>
                  </a:cubicBezTo>
                  <a:cubicBezTo>
                    <a:pt x="2180" y="2312"/>
                    <a:pt x="2822" y="2359"/>
                    <a:pt x="3465" y="2383"/>
                  </a:cubicBezTo>
                  <a:lnTo>
                    <a:pt x="3465" y="2383"/>
                  </a:lnTo>
                  <a:cubicBezTo>
                    <a:pt x="3474" y="2384"/>
                    <a:pt x="3482" y="2384"/>
                    <a:pt x="3491" y="2384"/>
                  </a:cubicBezTo>
                  <a:cubicBezTo>
                    <a:pt x="3494" y="2384"/>
                    <a:pt x="3498" y="2384"/>
                    <a:pt x="3502" y="2384"/>
                  </a:cubicBezTo>
                  <a:lnTo>
                    <a:pt x="3502" y="2384"/>
                  </a:lnTo>
                  <a:cubicBezTo>
                    <a:pt x="3506" y="2384"/>
                    <a:pt x="3510" y="2384"/>
                    <a:pt x="3514" y="2384"/>
                  </a:cubicBezTo>
                  <a:cubicBezTo>
                    <a:pt x="3562" y="2384"/>
                    <a:pt x="3624" y="2379"/>
                    <a:pt x="3631" y="2343"/>
                  </a:cubicBezTo>
                  <a:lnTo>
                    <a:pt x="3631" y="2343"/>
                  </a:lnTo>
                  <a:cubicBezTo>
                    <a:pt x="3709" y="2288"/>
                    <a:pt x="3746" y="2185"/>
                    <a:pt x="3775" y="2098"/>
                  </a:cubicBezTo>
                  <a:cubicBezTo>
                    <a:pt x="3846" y="1907"/>
                    <a:pt x="3906" y="1705"/>
                    <a:pt x="3930" y="1502"/>
                  </a:cubicBezTo>
                  <a:cubicBezTo>
                    <a:pt x="3965" y="1324"/>
                    <a:pt x="3954" y="1133"/>
                    <a:pt x="3906" y="966"/>
                  </a:cubicBezTo>
                  <a:cubicBezTo>
                    <a:pt x="3823" y="800"/>
                    <a:pt x="3704" y="669"/>
                    <a:pt x="3549" y="585"/>
                  </a:cubicBezTo>
                  <a:cubicBezTo>
                    <a:pt x="3156" y="347"/>
                    <a:pt x="2739" y="193"/>
                    <a:pt x="2287" y="109"/>
                  </a:cubicBezTo>
                  <a:cubicBezTo>
                    <a:pt x="1976" y="38"/>
                    <a:pt x="1660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7473191" y="4207962"/>
              <a:ext cx="252100" cy="74166"/>
            </a:xfrm>
            <a:custGeom>
              <a:rect b="b" l="l" r="r" t="t"/>
              <a:pathLst>
                <a:path extrusionOk="0" h="1596" w="5425">
                  <a:moveTo>
                    <a:pt x="2020" y="0"/>
                  </a:moveTo>
                  <a:cubicBezTo>
                    <a:pt x="1348" y="0"/>
                    <a:pt x="677" y="143"/>
                    <a:pt x="72" y="435"/>
                  </a:cubicBezTo>
                  <a:cubicBezTo>
                    <a:pt x="1" y="459"/>
                    <a:pt x="36" y="495"/>
                    <a:pt x="72" y="519"/>
                  </a:cubicBezTo>
                  <a:cubicBezTo>
                    <a:pt x="101" y="527"/>
                    <a:pt x="130" y="531"/>
                    <a:pt x="157" y="531"/>
                  </a:cubicBezTo>
                  <a:cubicBezTo>
                    <a:pt x="206" y="531"/>
                    <a:pt x="252" y="518"/>
                    <a:pt x="298" y="495"/>
                  </a:cubicBezTo>
                  <a:cubicBezTo>
                    <a:pt x="813" y="245"/>
                    <a:pt x="1377" y="127"/>
                    <a:pt x="1942" y="127"/>
                  </a:cubicBezTo>
                  <a:cubicBezTo>
                    <a:pt x="3127" y="127"/>
                    <a:pt x="4319" y="647"/>
                    <a:pt x="5085" y="1566"/>
                  </a:cubicBezTo>
                  <a:cubicBezTo>
                    <a:pt x="5102" y="1587"/>
                    <a:pt x="5140" y="1596"/>
                    <a:pt x="5183" y="1596"/>
                  </a:cubicBezTo>
                  <a:cubicBezTo>
                    <a:pt x="5288" y="1596"/>
                    <a:pt x="5424" y="1545"/>
                    <a:pt x="5382" y="1495"/>
                  </a:cubicBezTo>
                  <a:lnTo>
                    <a:pt x="5394" y="1495"/>
                  </a:lnTo>
                  <a:cubicBezTo>
                    <a:pt x="4568" y="513"/>
                    <a:pt x="3293" y="0"/>
                    <a:pt x="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7433180" y="4246718"/>
              <a:ext cx="254516" cy="73887"/>
            </a:xfrm>
            <a:custGeom>
              <a:rect b="b" l="l" r="r" t="t"/>
              <a:pathLst>
                <a:path extrusionOk="0" h="1590" w="5477">
                  <a:moveTo>
                    <a:pt x="2026" y="0"/>
                  </a:moveTo>
                  <a:cubicBezTo>
                    <a:pt x="1369" y="0"/>
                    <a:pt x="713" y="138"/>
                    <a:pt x="123" y="423"/>
                  </a:cubicBezTo>
                  <a:cubicBezTo>
                    <a:pt x="0" y="480"/>
                    <a:pt x="163" y="529"/>
                    <a:pt x="277" y="529"/>
                  </a:cubicBezTo>
                  <a:cubicBezTo>
                    <a:pt x="306" y="529"/>
                    <a:pt x="332" y="525"/>
                    <a:pt x="350" y="518"/>
                  </a:cubicBezTo>
                  <a:cubicBezTo>
                    <a:pt x="894" y="265"/>
                    <a:pt x="1473" y="144"/>
                    <a:pt x="2047" y="144"/>
                  </a:cubicBezTo>
                  <a:cubicBezTo>
                    <a:pt x="3204" y="144"/>
                    <a:pt x="4340" y="639"/>
                    <a:pt x="5136" y="1554"/>
                  </a:cubicBezTo>
                  <a:cubicBezTo>
                    <a:pt x="5157" y="1579"/>
                    <a:pt x="5209" y="1590"/>
                    <a:pt x="5264" y="1590"/>
                  </a:cubicBezTo>
                  <a:cubicBezTo>
                    <a:pt x="5364" y="1590"/>
                    <a:pt x="5476" y="1556"/>
                    <a:pt x="5445" y="1518"/>
                  </a:cubicBezTo>
                  <a:cubicBezTo>
                    <a:pt x="4617" y="532"/>
                    <a:pt x="3317" y="0"/>
                    <a:pt x="2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6660977" y="2419208"/>
              <a:ext cx="1275369" cy="720099"/>
            </a:xfrm>
            <a:custGeom>
              <a:rect b="b" l="l" r="r" t="t"/>
              <a:pathLst>
                <a:path extrusionOk="0" h="15496" w="27445">
                  <a:moveTo>
                    <a:pt x="19364" y="1"/>
                  </a:moveTo>
                  <a:cubicBezTo>
                    <a:pt x="18340" y="1"/>
                    <a:pt x="17312" y="149"/>
                    <a:pt x="16276" y="268"/>
                  </a:cubicBezTo>
                  <a:cubicBezTo>
                    <a:pt x="14002" y="542"/>
                    <a:pt x="11656" y="482"/>
                    <a:pt x="3798" y="3018"/>
                  </a:cubicBezTo>
                  <a:cubicBezTo>
                    <a:pt x="3012" y="3375"/>
                    <a:pt x="738" y="6995"/>
                    <a:pt x="0" y="7733"/>
                  </a:cubicBezTo>
                  <a:cubicBezTo>
                    <a:pt x="616" y="7517"/>
                    <a:pt x="1352" y="7434"/>
                    <a:pt x="2106" y="7434"/>
                  </a:cubicBezTo>
                  <a:cubicBezTo>
                    <a:pt x="3057" y="7434"/>
                    <a:pt x="4037" y="7567"/>
                    <a:pt x="4834" y="7733"/>
                  </a:cubicBezTo>
                  <a:cubicBezTo>
                    <a:pt x="7239" y="8221"/>
                    <a:pt x="9990" y="8626"/>
                    <a:pt x="12347" y="9364"/>
                  </a:cubicBezTo>
                  <a:cubicBezTo>
                    <a:pt x="15752" y="10424"/>
                    <a:pt x="17883" y="11424"/>
                    <a:pt x="21181" y="12793"/>
                  </a:cubicBezTo>
                  <a:cubicBezTo>
                    <a:pt x="22908" y="13531"/>
                    <a:pt x="24563" y="14448"/>
                    <a:pt x="26134" y="15496"/>
                  </a:cubicBezTo>
                  <a:cubicBezTo>
                    <a:pt x="27027" y="13436"/>
                    <a:pt x="27432" y="9412"/>
                    <a:pt x="27444" y="6328"/>
                  </a:cubicBezTo>
                  <a:cubicBezTo>
                    <a:pt x="27444" y="5256"/>
                    <a:pt x="27301" y="4316"/>
                    <a:pt x="26623" y="3447"/>
                  </a:cubicBezTo>
                  <a:cubicBezTo>
                    <a:pt x="25491" y="2006"/>
                    <a:pt x="23229" y="768"/>
                    <a:pt x="21515" y="280"/>
                  </a:cubicBezTo>
                  <a:cubicBezTo>
                    <a:pt x="20798" y="74"/>
                    <a:pt x="20082" y="1"/>
                    <a:pt x="19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6651450" y="2416095"/>
              <a:ext cx="1298139" cy="726698"/>
            </a:xfrm>
            <a:custGeom>
              <a:rect b="b" l="l" r="r" t="t"/>
              <a:pathLst>
                <a:path extrusionOk="0" h="15638" w="27935">
                  <a:moveTo>
                    <a:pt x="19438" y="134"/>
                  </a:moveTo>
                  <a:cubicBezTo>
                    <a:pt x="19861" y="134"/>
                    <a:pt x="20286" y="158"/>
                    <a:pt x="20708" y="204"/>
                  </a:cubicBezTo>
                  <a:cubicBezTo>
                    <a:pt x="21410" y="323"/>
                    <a:pt x="22101" y="513"/>
                    <a:pt x="22756" y="799"/>
                  </a:cubicBezTo>
                  <a:cubicBezTo>
                    <a:pt x="24018" y="1335"/>
                    <a:pt x="25268" y="2061"/>
                    <a:pt x="26232" y="3037"/>
                  </a:cubicBezTo>
                  <a:cubicBezTo>
                    <a:pt x="26732" y="3502"/>
                    <a:pt x="27089" y="4085"/>
                    <a:pt x="27304" y="4728"/>
                  </a:cubicBezTo>
                  <a:cubicBezTo>
                    <a:pt x="27494" y="5395"/>
                    <a:pt x="27506" y="6074"/>
                    <a:pt x="27494" y="6764"/>
                  </a:cubicBezTo>
                  <a:cubicBezTo>
                    <a:pt x="27470" y="8181"/>
                    <a:pt x="27375" y="9598"/>
                    <a:pt x="27209" y="11015"/>
                  </a:cubicBezTo>
                  <a:cubicBezTo>
                    <a:pt x="27078" y="12312"/>
                    <a:pt x="26828" y="13586"/>
                    <a:pt x="26447" y="14837"/>
                  </a:cubicBezTo>
                  <a:cubicBezTo>
                    <a:pt x="26392" y="15017"/>
                    <a:pt x="26324" y="15198"/>
                    <a:pt x="26253" y="15379"/>
                  </a:cubicBezTo>
                  <a:lnTo>
                    <a:pt x="26253" y="15379"/>
                  </a:lnTo>
                  <a:cubicBezTo>
                    <a:pt x="24864" y="14441"/>
                    <a:pt x="23390" y="13622"/>
                    <a:pt x="21863" y="12943"/>
                  </a:cubicBezTo>
                  <a:cubicBezTo>
                    <a:pt x="21017" y="12574"/>
                    <a:pt x="20160" y="12229"/>
                    <a:pt x="19303" y="11872"/>
                  </a:cubicBezTo>
                  <a:cubicBezTo>
                    <a:pt x="18493" y="11527"/>
                    <a:pt x="17672" y="11193"/>
                    <a:pt x="16850" y="10860"/>
                  </a:cubicBezTo>
                  <a:cubicBezTo>
                    <a:pt x="15124" y="10145"/>
                    <a:pt x="13350" y="9550"/>
                    <a:pt x="11552" y="9050"/>
                  </a:cubicBezTo>
                  <a:cubicBezTo>
                    <a:pt x="9647" y="8550"/>
                    <a:pt x="7718" y="8240"/>
                    <a:pt x="5789" y="7859"/>
                  </a:cubicBezTo>
                  <a:cubicBezTo>
                    <a:pt x="4663" y="7640"/>
                    <a:pt x="3469" y="7412"/>
                    <a:pt x="2293" y="7412"/>
                  </a:cubicBezTo>
                  <a:cubicBezTo>
                    <a:pt x="1695" y="7412"/>
                    <a:pt x="1102" y="7471"/>
                    <a:pt x="525" y="7620"/>
                  </a:cubicBezTo>
                  <a:lnTo>
                    <a:pt x="525" y="7620"/>
                  </a:lnTo>
                  <a:cubicBezTo>
                    <a:pt x="961" y="7127"/>
                    <a:pt x="1319" y="6560"/>
                    <a:pt x="1705" y="6038"/>
                  </a:cubicBezTo>
                  <a:cubicBezTo>
                    <a:pt x="2253" y="5276"/>
                    <a:pt x="2789" y="4502"/>
                    <a:pt x="3396" y="3788"/>
                  </a:cubicBezTo>
                  <a:cubicBezTo>
                    <a:pt x="3592" y="3557"/>
                    <a:pt x="3810" y="3271"/>
                    <a:pt x="4083" y="3134"/>
                  </a:cubicBezTo>
                  <a:lnTo>
                    <a:pt x="4083" y="3134"/>
                  </a:lnTo>
                  <a:cubicBezTo>
                    <a:pt x="4084" y="3134"/>
                    <a:pt x="4085" y="3133"/>
                    <a:pt x="4087" y="3133"/>
                  </a:cubicBezTo>
                  <a:cubicBezTo>
                    <a:pt x="6527" y="2347"/>
                    <a:pt x="9016" y="1597"/>
                    <a:pt x="11540" y="1085"/>
                  </a:cubicBezTo>
                  <a:cubicBezTo>
                    <a:pt x="12850" y="823"/>
                    <a:pt x="14171" y="632"/>
                    <a:pt x="15505" y="501"/>
                  </a:cubicBezTo>
                  <a:cubicBezTo>
                    <a:pt x="16374" y="418"/>
                    <a:pt x="17231" y="299"/>
                    <a:pt x="18100" y="216"/>
                  </a:cubicBezTo>
                  <a:cubicBezTo>
                    <a:pt x="18541" y="161"/>
                    <a:pt x="18989" y="134"/>
                    <a:pt x="19438" y="134"/>
                  </a:cubicBezTo>
                  <a:close/>
                  <a:moveTo>
                    <a:pt x="19617" y="1"/>
                  </a:moveTo>
                  <a:cubicBezTo>
                    <a:pt x="18378" y="1"/>
                    <a:pt x="17149" y="207"/>
                    <a:pt x="15910" y="335"/>
                  </a:cubicBezTo>
                  <a:cubicBezTo>
                    <a:pt x="14647" y="466"/>
                    <a:pt x="13397" y="597"/>
                    <a:pt x="12147" y="823"/>
                  </a:cubicBezTo>
                  <a:cubicBezTo>
                    <a:pt x="9778" y="1263"/>
                    <a:pt x="7456" y="1918"/>
                    <a:pt x="5158" y="2645"/>
                  </a:cubicBezTo>
                  <a:cubicBezTo>
                    <a:pt x="4741" y="2764"/>
                    <a:pt x="4325" y="2895"/>
                    <a:pt x="3920" y="3026"/>
                  </a:cubicBezTo>
                  <a:cubicBezTo>
                    <a:pt x="3878" y="3040"/>
                    <a:pt x="3857" y="3055"/>
                    <a:pt x="3850" y="3069"/>
                  </a:cubicBezTo>
                  <a:lnTo>
                    <a:pt x="3850" y="3069"/>
                  </a:lnTo>
                  <a:cubicBezTo>
                    <a:pt x="3626" y="3198"/>
                    <a:pt x="3436" y="3369"/>
                    <a:pt x="3277" y="3573"/>
                  </a:cubicBezTo>
                  <a:cubicBezTo>
                    <a:pt x="2991" y="3883"/>
                    <a:pt x="2729" y="4216"/>
                    <a:pt x="2467" y="4550"/>
                  </a:cubicBezTo>
                  <a:cubicBezTo>
                    <a:pt x="1884" y="5323"/>
                    <a:pt x="1336" y="6121"/>
                    <a:pt x="765" y="6907"/>
                  </a:cubicBezTo>
                  <a:cubicBezTo>
                    <a:pt x="550" y="7205"/>
                    <a:pt x="312" y="7502"/>
                    <a:pt x="62" y="7776"/>
                  </a:cubicBezTo>
                  <a:cubicBezTo>
                    <a:pt x="1" y="7847"/>
                    <a:pt x="128" y="7865"/>
                    <a:pt x="217" y="7865"/>
                  </a:cubicBezTo>
                  <a:cubicBezTo>
                    <a:pt x="249" y="7865"/>
                    <a:pt x="276" y="7863"/>
                    <a:pt x="289" y="7859"/>
                  </a:cubicBezTo>
                  <a:cubicBezTo>
                    <a:pt x="938" y="7635"/>
                    <a:pt x="1621" y="7550"/>
                    <a:pt x="2311" y="7550"/>
                  </a:cubicBezTo>
                  <a:cubicBezTo>
                    <a:pt x="3339" y="7550"/>
                    <a:pt x="4384" y="7738"/>
                    <a:pt x="5361" y="7931"/>
                  </a:cubicBezTo>
                  <a:cubicBezTo>
                    <a:pt x="7218" y="8300"/>
                    <a:pt x="9087" y="8598"/>
                    <a:pt x="10921" y="9050"/>
                  </a:cubicBezTo>
                  <a:cubicBezTo>
                    <a:pt x="14469" y="9931"/>
                    <a:pt x="17803" y="11455"/>
                    <a:pt x="21172" y="12848"/>
                  </a:cubicBezTo>
                  <a:cubicBezTo>
                    <a:pt x="22934" y="13598"/>
                    <a:pt x="24625" y="14515"/>
                    <a:pt x="26197" y="15610"/>
                  </a:cubicBezTo>
                  <a:cubicBezTo>
                    <a:pt x="26223" y="15626"/>
                    <a:pt x="26279" y="15638"/>
                    <a:pt x="26335" y="15638"/>
                  </a:cubicBezTo>
                  <a:cubicBezTo>
                    <a:pt x="26404" y="15638"/>
                    <a:pt x="26474" y="15621"/>
                    <a:pt x="26494" y="15575"/>
                  </a:cubicBezTo>
                  <a:cubicBezTo>
                    <a:pt x="26970" y="14456"/>
                    <a:pt x="27197" y="13241"/>
                    <a:pt x="27387" y="12050"/>
                  </a:cubicBezTo>
                  <a:cubicBezTo>
                    <a:pt x="27601" y="10598"/>
                    <a:pt x="27732" y="9145"/>
                    <a:pt x="27792" y="7681"/>
                  </a:cubicBezTo>
                  <a:cubicBezTo>
                    <a:pt x="27840" y="6312"/>
                    <a:pt x="27935" y="4835"/>
                    <a:pt x="27101" y="3657"/>
                  </a:cubicBezTo>
                  <a:cubicBezTo>
                    <a:pt x="26327" y="2549"/>
                    <a:pt x="25101" y="1752"/>
                    <a:pt x="23922" y="1144"/>
                  </a:cubicBezTo>
                  <a:cubicBezTo>
                    <a:pt x="22601" y="466"/>
                    <a:pt x="21208" y="25"/>
                    <a:pt x="19720" y="1"/>
                  </a:cubicBezTo>
                  <a:cubicBezTo>
                    <a:pt x="19685" y="1"/>
                    <a:pt x="19651" y="1"/>
                    <a:pt x="19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7715815" y="2501462"/>
              <a:ext cx="73887" cy="518745"/>
            </a:xfrm>
            <a:custGeom>
              <a:rect b="b" l="l" r="r" t="t"/>
              <a:pathLst>
                <a:path extrusionOk="0" h="11163" w="1590">
                  <a:moveTo>
                    <a:pt x="1177" y="0"/>
                  </a:moveTo>
                  <a:cubicBezTo>
                    <a:pt x="1134" y="0"/>
                    <a:pt x="1106" y="13"/>
                    <a:pt x="1114" y="46"/>
                  </a:cubicBezTo>
                  <a:cubicBezTo>
                    <a:pt x="1566" y="2927"/>
                    <a:pt x="1114" y="5880"/>
                    <a:pt x="530" y="8701"/>
                  </a:cubicBezTo>
                  <a:cubicBezTo>
                    <a:pt x="375" y="9487"/>
                    <a:pt x="197" y="10261"/>
                    <a:pt x="18" y="11035"/>
                  </a:cubicBezTo>
                  <a:cubicBezTo>
                    <a:pt x="1" y="11096"/>
                    <a:pt x="160" y="11162"/>
                    <a:pt x="252" y="11162"/>
                  </a:cubicBezTo>
                  <a:cubicBezTo>
                    <a:pt x="287" y="11162"/>
                    <a:pt x="313" y="11153"/>
                    <a:pt x="316" y="11130"/>
                  </a:cubicBezTo>
                  <a:cubicBezTo>
                    <a:pt x="971" y="8332"/>
                    <a:pt x="1590" y="5487"/>
                    <a:pt x="1590" y="2605"/>
                  </a:cubicBezTo>
                  <a:cubicBezTo>
                    <a:pt x="1590" y="1772"/>
                    <a:pt x="1530" y="939"/>
                    <a:pt x="1411" y="105"/>
                  </a:cubicBezTo>
                  <a:cubicBezTo>
                    <a:pt x="1396" y="50"/>
                    <a:pt x="1260" y="0"/>
                    <a:pt x="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7833758" y="2602489"/>
              <a:ext cx="59993" cy="488586"/>
            </a:xfrm>
            <a:custGeom>
              <a:rect b="b" l="l" r="r" t="t"/>
              <a:pathLst>
                <a:path extrusionOk="0" h="10514" w="1291">
                  <a:moveTo>
                    <a:pt x="778" y="50"/>
                  </a:moveTo>
                  <a:lnTo>
                    <a:pt x="778" y="51"/>
                  </a:lnTo>
                  <a:lnTo>
                    <a:pt x="778" y="51"/>
                  </a:lnTo>
                  <a:cubicBezTo>
                    <a:pt x="778" y="51"/>
                    <a:pt x="778" y="51"/>
                    <a:pt x="778" y="51"/>
                  </a:cubicBezTo>
                  <a:lnTo>
                    <a:pt x="778" y="51"/>
                  </a:lnTo>
                  <a:cubicBezTo>
                    <a:pt x="778" y="50"/>
                    <a:pt x="778" y="50"/>
                    <a:pt x="778" y="50"/>
                  </a:cubicBezTo>
                  <a:close/>
                  <a:moveTo>
                    <a:pt x="778" y="51"/>
                  </a:moveTo>
                  <a:lnTo>
                    <a:pt x="778" y="51"/>
                  </a:lnTo>
                  <a:cubicBezTo>
                    <a:pt x="778" y="54"/>
                    <a:pt x="778" y="58"/>
                    <a:pt x="778" y="62"/>
                  </a:cubicBezTo>
                  <a:lnTo>
                    <a:pt x="778" y="51"/>
                  </a:lnTo>
                  <a:close/>
                  <a:moveTo>
                    <a:pt x="884" y="0"/>
                  </a:moveTo>
                  <a:cubicBezTo>
                    <a:pt x="829" y="0"/>
                    <a:pt x="783" y="15"/>
                    <a:pt x="778" y="51"/>
                  </a:cubicBezTo>
                  <a:lnTo>
                    <a:pt x="778" y="51"/>
                  </a:lnTo>
                  <a:cubicBezTo>
                    <a:pt x="993" y="1265"/>
                    <a:pt x="981" y="2515"/>
                    <a:pt x="933" y="3741"/>
                  </a:cubicBezTo>
                  <a:cubicBezTo>
                    <a:pt x="874" y="5230"/>
                    <a:pt x="719" y="6706"/>
                    <a:pt x="481" y="8182"/>
                  </a:cubicBezTo>
                  <a:cubicBezTo>
                    <a:pt x="362" y="8932"/>
                    <a:pt x="207" y="9671"/>
                    <a:pt x="16" y="10409"/>
                  </a:cubicBezTo>
                  <a:cubicBezTo>
                    <a:pt x="1" y="10464"/>
                    <a:pt x="130" y="10514"/>
                    <a:pt x="231" y="10514"/>
                  </a:cubicBezTo>
                  <a:cubicBezTo>
                    <a:pt x="282" y="10514"/>
                    <a:pt x="326" y="10501"/>
                    <a:pt x="338" y="10468"/>
                  </a:cubicBezTo>
                  <a:cubicBezTo>
                    <a:pt x="683" y="9087"/>
                    <a:pt x="921" y="7694"/>
                    <a:pt x="1064" y="6289"/>
                  </a:cubicBezTo>
                  <a:cubicBezTo>
                    <a:pt x="1219" y="4837"/>
                    <a:pt x="1290" y="3384"/>
                    <a:pt x="1255" y="1932"/>
                  </a:cubicBezTo>
                  <a:cubicBezTo>
                    <a:pt x="1243" y="1312"/>
                    <a:pt x="1195" y="693"/>
                    <a:pt x="1088" y="86"/>
                  </a:cubicBezTo>
                  <a:cubicBezTo>
                    <a:pt x="1081" y="37"/>
                    <a:pt x="971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7527748" y="2466934"/>
              <a:ext cx="134159" cy="483056"/>
            </a:xfrm>
            <a:custGeom>
              <a:rect b="b" l="l" r="r" t="t"/>
              <a:pathLst>
                <a:path extrusionOk="0" h="10395" w="2887">
                  <a:moveTo>
                    <a:pt x="2774" y="0"/>
                  </a:moveTo>
                  <a:cubicBezTo>
                    <a:pt x="2684" y="0"/>
                    <a:pt x="2572" y="34"/>
                    <a:pt x="2565" y="98"/>
                  </a:cubicBezTo>
                  <a:cubicBezTo>
                    <a:pt x="2434" y="1646"/>
                    <a:pt x="2160" y="3170"/>
                    <a:pt x="1755" y="4682"/>
                  </a:cubicBezTo>
                  <a:cubicBezTo>
                    <a:pt x="1422" y="5944"/>
                    <a:pt x="1065" y="7194"/>
                    <a:pt x="672" y="8432"/>
                  </a:cubicBezTo>
                  <a:cubicBezTo>
                    <a:pt x="458" y="9075"/>
                    <a:pt x="255" y="9706"/>
                    <a:pt x="17" y="10337"/>
                  </a:cubicBezTo>
                  <a:cubicBezTo>
                    <a:pt x="1" y="10376"/>
                    <a:pt x="58" y="10394"/>
                    <a:pt x="129" y="10394"/>
                  </a:cubicBezTo>
                  <a:cubicBezTo>
                    <a:pt x="210" y="10394"/>
                    <a:pt x="308" y="10370"/>
                    <a:pt x="327" y="10325"/>
                  </a:cubicBezTo>
                  <a:cubicBezTo>
                    <a:pt x="767" y="9135"/>
                    <a:pt x="1136" y="7920"/>
                    <a:pt x="1494" y="6718"/>
                  </a:cubicBezTo>
                  <a:cubicBezTo>
                    <a:pt x="1886" y="5361"/>
                    <a:pt x="2256" y="4003"/>
                    <a:pt x="2529" y="2622"/>
                  </a:cubicBezTo>
                  <a:cubicBezTo>
                    <a:pt x="2696" y="1777"/>
                    <a:pt x="2815" y="908"/>
                    <a:pt x="2887" y="50"/>
                  </a:cubicBezTo>
                  <a:cubicBezTo>
                    <a:pt x="2887" y="16"/>
                    <a:pt x="2835" y="0"/>
                    <a:pt x="2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7332246" y="2463030"/>
              <a:ext cx="152654" cy="413072"/>
            </a:xfrm>
            <a:custGeom>
              <a:rect b="b" l="l" r="r" t="t"/>
              <a:pathLst>
                <a:path extrusionOk="0" h="8889" w="3285">
                  <a:moveTo>
                    <a:pt x="3117" y="0"/>
                  </a:moveTo>
                  <a:cubicBezTo>
                    <a:pt x="3043" y="0"/>
                    <a:pt x="2967" y="19"/>
                    <a:pt x="2950" y="63"/>
                  </a:cubicBezTo>
                  <a:cubicBezTo>
                    <a:pt x="2260" y="2504"/>
                    <a:pt x="1438" y="4909"/>
                    <a:pt x="593" y="7302"/>
                  </a:cubicBezTo>
                  <a:cubicBezTo>
                    <a:pt x="414" y="7814"/>
                    <a:pt x="236" y="8314"/>
                    <a:pt x="21" y="8802"/>
                  </a:cubicBezTo>
                  <a:cubicBezTo>
                    <a:pt x="0" y="8858"/>
                    <a:pt x="97" y="8889"/>
                    <a:pt x="188" y="8889"/>
                  </a:cubicBezTo>
                  <a:cubicBezTo>
                    <a:pt x="253" y="8889"/>
                    <a:pt x="316" y="8873"/>
                    <a:pt x="331" y="8838"/>
                  </a:cubicBezTo>
                  <a:cubicBezTo>
                    <a:pt x="759" y="7802"/>
                    <a:pt x="1105" y="6730"/>
                    <a:pt x="1462" y="5683"/>
                  </a:cubicBezTo>
                  <a:cubicBezTo>
                    <a:pt x="1914" y="4337"/>
                    <a:pt x="2355" y="3004"/>
                    <a:pt x="2784" y="1658"/>
                  </a:cubicBezTo>
                  <a:cubicBezTo>
                    <a:pt x="2950" y="1134"/>
                    <a:pt x="3117" y="599"/>
                    <a:pt x="3272" y="63"/>
                  </a:cubicBezTo>
                  <a:cubicBezTo>
                    <a:pt x="3284" y="25"/>
                    <a:pt x="3202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7143064" y="2470001"/>
              <a:ext cx="159857" cy="352661"/>
            </a:xfrm>
            <a:custGeom>
              <a:rect b="b" l="l" r="r" t="t"/>
              <a:pathLst>
                <a:path extrusionOk="0" h="7589" w="3440">
                  <a:moveTo>
                    <a:pt x="3273" y="0"/>
                  </a:moveTo>
                  <a:cubicBezTo>
                    <a:pt x="3204" y="0"/>
                    <a:pt x="3132" y="18"/>
                    <a:pt x="3116" y="56"/>
                  </a:cubicBezTo>
                  <a:lnTo>
                    <a:pt x="3104" y="56"/>
                  </a:lnTo>
                  <a:cubicBezTo>
                    <a:pt x="2247" y="2056"/>
                    <a:pt x="1378" y="4056"/>
                    <a:pt x="580" y="6080"/>
                  </a:cubicBezTo>
                  <a:cubicBezTo>
                    <a:pt x="389" y="6557"/>
                    <a:pt x="199" y="7033"/>
                    <a:pt x="20" y="7509"/>
                  </a:cubicBezTo>
                  <a:cubicBezTo>
                    <a:pt x="1" y="7561"/>
                    <a:pt x="89" y="7589"/>
                    <a:pt x="176" y="7589"/>
                  </a:cubicBezTo>
                  <a:cubicBezTo>
                    <a:pt x="248" y="7589"/>
                    <a:pt x="319" y="7570"/>
                    <a:pt x="330" y="7533"/>
                  </a:cubicBezTo>
                  <a:cubicBezTo>
                    <a:pt x="1044" y="5568"/>
                    <a:pt x="1902" y="3640"/>
                    <a:pt x="2723" y="1711"/>
                  </a:cubicBezTo>
                  <a:cubicBezTo>
                    <a:pt x="2949" y="1175"/>
                    <a:pt x="3187" y="627"/>
                    <a:pt x="3414" y="80"/>
                  </a:cubicBezTo>
                  <a:cubicBezTo>
                    <a:pt x="3440" y="27"/>
                    <a:pt x="3358" y="0"/>
                    <a:pt x="3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6968938" y="2498813"/>
              <a:ext cx="137133" cy="282398"/>
            </a:xfrm>
            <a:custGeom>
              <a:rect b="b" l="l" r="r" t="t"/>
              <a:pathLst>
                <a:path extrusionOk="0" h="6077" w="2951">
                  <a:moveTo>
                    <a:pt x="2829" y="1"/>
                  </a:moveTo>
                  <a:cubicBezTo>
                    <a:pt x="2749" y="1"/>
                    <a:pt x="2650" y="22"/>
                    <a:pt x="2624" y="67"/>
                  </a:cubicBezTo>
                  <a:cubicBezTo>
                    <a:pt x="2100" y="1007"/>
                    <a:pt x="1636" y="1996"/>
                    <a:pt x="1231" y="2996"/>
                  </a:cubicBezTo>
                  <a:cubicBezTo>
                    <a:pt x="815" y="3996"/>
                    <a:pt x="422" y="5008"/>
                    <a:pt x="17" y="6020"/>
                  </a:cubicBezTo>
                  <a:cubicBezTo>
                    <a:pt x="0" y="6059"/>
                    <a:pt x="58" y="6077"/>
                    <a:pt x="129" y="6077"/>
                  </a:cubicBezTo>
                  <a:cubicBezTo>
                    <a:pt x="210" y="6077"/>
                    <a:pt x="307" y="6053"/>
                    <a:pt x="326" y="6008"/>
                  </a:cubicBezTo>
                  <a:cubicBezTo>
                    <a:pt x="719" y="4996"/>
                    <a:pt x="1124" y="3984"/>
                    <a:pt x="1541" y="2984"/>
                  </a:cubicBezTo>
                  <a:cubicBezTo>
                    <a:pt x="1946" y="1972"/>
                    <a:pt x="2410" y="996"/>
                    <a:pt x="2934" y="43"/>
                  </a:cubicBezTo>
                  <a:cubicBezTo>
                    <a:pt x="2950" y="16"/>
                    <a:pt x="2897" y="1"/>
                    <a:pt x="2829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6801597" y="2530273"/>
              <a:ext cx="131278" cy="228911"/>
            </a:xfrm>
            <a:custGeom>
              <a:rect b="b" l="l" r="r" t="t"/>
              <a:pathLst>
                <a:path extrusionOk="0" h="4926" w="2825">
                  <a:moveTo>
                    <a:pt x="2597" y="1"/>
                  </a:moveTo>
                  <a:cubicBezTo>
                    <a:pt x="2549" y="1"/>
                    <a:pt x="2506" y="10"/>
                    <a:pt x="2487" y="33"/>
                  </a:cubicBezTo>
                  <a:cubicBezTo>
                    <a:pt x="2225" y="390"/>
                    <a:pt x="1999" y="771"/>
                    <a:pt x="1820" y="1176"/>
                  </a:cubicBezTo>
                  <a:cubicBezTo>
                    <a:pt x="1630" y="1569"/>
                    <a:pt x="1415" y="1938"/>
                    <a:pt x="1213" y="2331"/>
                  </a:cubicBezTo>
                  <a:cubicBezTo>
                    <a:pt x="772" y="3140"/>
                    <a:pt x="379" y="3974"/>
                    <a:pt x="22" y="4831"/>
                  </a:cubicBezTo>
                  <a:cubicBezTo>
                    <a:pt x="0" y="4889"/>
                    <a:pt x="108" y="4925"/>
                    <a:pt x="203" y="4925"/>
                  </a:cubicBezTo>
                  <a:cubicBezTo>
                    <a:pt x="263" y="4925"/>
                    <a:pt x="318" y="4911"/>
                    <a:pt x="332" y="4879"/>
                  </a:cubicBezTo>
                  <a:cubicBezTo>
                    <a:pt x="689" y="4033"/>
                    <a:pt x="1082" y="3188"/>
                    <a:pt x="1510" y="2378"/>
                  </a:cubicBezTo>
                  <a:cubicBezTo>
                    <a:pt x="1713" y="2009"/>
                    <a:pt x="1927" y="1640"/>
                    <a:pt x="2106" y="1259"/>
                  </a:cubicBezTo>
                  <a:cubicBezTo>
                    <a:pt x="2284" y="842"/>
                    <a:pt x="2511" y="449"/>
                    <a:pt x="2784" y="92"/>
                  </a:cubicBezTo>
                  <a:cubicBezTo>
                    <a:pt x="2825" y="44"/>
                    <a:pt x="2700" y="1"/>
                    <a:pt x="2597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6011967" y="4311963"/>
              <a:ext cx="226867" cy="205026"/>
            </a:xfrm>
            <a:custGeom>
              <a:rect b="b" l="l" r="r" t="t"/>
              <a:pathLst>
                <a:path extrusionOk="0" h="4412" w="4882">
                  <a:moveTo>
                    <a:pt x="2442" y="0"/>
                  </a:moveTo>
                  <a:cubicBezTo>
                    <a:pt x="1858" y="0"/>
                    <a:pt x="1277" y="230"/>
                    <a:pt x="845" y="686"/>
                  </a:cubicBezTo>
                  <a:cubicBezTo>
                    <a:pt x="0" y="1579"/>
                    <a:pt x="48" y="2972"/>
                    <a:pt x="929" y="3805"/>
                  </a:cubicBezTo>
                  <a:cubicBezTo>
                    <a:pt x="1358" y="4212"/>
                    <a:pt x="1904" y="4412"/>
                    <a:pt x="2447" y="4412"/>
                  </a:cubicBezTo>
                  <a:cubicBezTo>
                    <a:pt x="3033" y="4412"/>
                    <a:pt x="3616" y="4179"/>
                    <a:pt x="4048" y="3722"/>
                  </a:cubicBezTo>
                  <a:cubicBezTo>
                    <a:pt x="4882" y="2841"/>
                    <a:pt x="4846" y="1436"/>
                    <a:pt x="3965" y="602"/>
                  </a:cubicBezTo>
                  <a:cubicBezTo>
                    <a:pt x="3534" y="200"/>
                    <a:pt x="2986" y="0"/>
                    <a:pt x="2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6007506" y="4308710"/>
              <a:ext cx="227471" cy="212182"/>
            </a:xfrm>
            <a:custGeom>
              <a:rect b="b" l="l" r="r" t="t"/>
              <a:pathLst>
                <a:path extrusionOk="0" h="4566" w="4895">
                  <a:moveTo>
                    <a:pt x="2623" y="156"/>
                  </a:moveTo>
                  <a:cubicBezTo>
                    <a:pt x="2709" y="156"/>
                    <a:pt x="2795" y="162"/>
                    <a:pt x="2882" y="172"/>
                  </a:cubicBezTo>
                  <a:cubicBezTo>
                    <a:pt x="3882" y="315"/>
                    <a:pt x="4573" y="1256"/>
                    <a:pt x="4597" y="2232"/>
                  </a:cubicBezTo>
                  <a:cubicBezTo>
                    <a:pt x="4597" y="2234"/>
                    <a:pt x="4597" y="2237"/>
                    <a:pt x="4597" y="2239"/>
                  </a:cubicBezTo>
                  <a:lnTo>
                    <a:pt x="4597" y="2239"/>
                  </a:lnTo>
                  <a:cubicBezTo>
                    <a:pt x="4597" y="2240"/>
                    <a:pt x="4597" y="2242"/>
                    <a:pt x="4597" y="2244"/>
                  </a:cubicBezTo>
                  <a:cubicBezTo>
                    <a:pt x="4585" y="3101"/>
                    <a:pt x="4085" y="3887"/>
                    <a:pt x="3299" y="4244"/>
                  </a:cubicBezTo>
                  <a:cubicBezTo>
                    <a:pt x="3040" y="4360"/>
                    <a:pt x="2767" y="4416"/>
                    <a:pt x="2496" y="4416"/>
                  </a:cubicBezTo>
                  <a:cubicBezTo>
                    <a:pt x="1906" y="4416"/>
                    <a:pt x="1329" y="4150"/>
                    <a:pt x="953" y="3661"/>
                  </a:cubicBezTo>
                  <a:cubicBezTo>
                    <a:pt x="418" y="2982"/>
                    <a:pt x="334" y="2042"/>
                    <a:pt x="739" y="1280"/>
                  </a:cubicBezTo>
                  <a:cubicBezTo>
                    <a:pt x="1114" y="583"/>
                    <a:pt x="1846" y="156"/>
                    <a:pt x="2623" y="156"/>
                  </a:cubicBezTo>
                  <a:close/>
                  <a:moveTo>
                    <a:pt x="2485" y="0"/>
                  </a:moveTo>
                  <a:cubicBezTo>
                    <a:pt x="1834" y="0"/>
                    <a:pt x="1197" y="269"/>
                    <a:pt x="739" y="768"/>
                  </a:cubicBezTo>
                  <a:cubicBezTo>
                    <a:pt x="84" y="1506"/>
                    <a:pt x="1" y="2589"/>
                    <a:pt x="513" y="3435"/>
                  </a:cubicBezTo>
                  <a:cubicBezTo>
                    <a:pt x="974" y="4148"/>
                    <a:pt x="1768" y="4565"/>
                    <a:pt x="2602" y="4565"/>
                  </a:cubicBezTo>
                  <a:cubicBezTo>
                    <a:pt x="2714" y="4565"/>
                    <a:pt x="2828" y="4557"/>
                    <a:pt x="2942" y="4542"/>
                  </a:cubicBezTo>
                  <a:cubicBezTo>
                    <a:pt x="4049" y="4387"/>
                    <a:pt x="4882" y="3447"/>
                    <a:pt x="4894" y="2316"/>
                  </a:cubicBezTo>
                  <a:lnTo>
                    <a:pt x="4894" y="2316"/>
                  </a:lnTo>
                  <a:cubicBezTo>
                    <a:pt x="4894" y="2316"/>
                    <a:pt x="4894" y="2316"/>
                    <a:pt x="4894" y="2315"/>
                  </a:cubicBezTo>
                  <a:lnTo>
                    <a:pt x="4894" y="2315"/>
                  </a:lnTo>
                  <a:cubicBezTo>
                    <a:pt x="4894" y="2315"/>
                    <a:pt x="4894" y="2315"/>
                    <a:pt x="4894" y="2315"/>
                  </a:cubicBezTo>
                  <a:cubicBezTo>
                    <a:pt x="4894" y="2315"/>
                    <a:pt x="4894" y="2315"/>
                    <a:pt x="4894" y="2314"/>
                  </a:cubicBezTo>
                  <a:lnTo>
                    <a:pt x="4894" y="2314"/>
                  </a:lnTo>
                  <a:cubicBezTo>
                    <a:pt x="4882" y="1350"/>
                    <a:pt x="4275" y="505"/>
                    <a:pt x="3370" y="172"/>
                  </a:cubicBezTo>
                  <a:cubicBezTo>
                    <a:pt x="3083" y="57"/>
                    <a:pt x="2783" y="0"/>
                    <a:pt x="2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6289722" y="1957103"/>
              <a:ext cx="564936" cy="1345121"/>
            </a:xfrm>
            <a:custGeom>
              <a:rect b="b" l="l" r="r" t="t"/>
              <a:pathLst>
                <a:path extrusionOk="0" h="28946" w="12157">
                  <a:moveTo>
                    <a:pt x="6015" y="0"/>
                  </a:moveTo>
                  <a:cubicBezTo>
                    <a:pt x="5874" y="0"/>
                    <a:pt x="5734" y="15"/>
                    <a:pt x="5596" y="44"/>
                  </a:cubicBezTo>
                  <a:cubicBezTo>
                    <a:pt x="5548" y="56"/>
                    <a:pt x="5489" y="68"/>
                    <a:pt x="5441" y="80"/>
                  </a:cubicBezTo>
                  <a:cubicBezTo>
                    <a:pt x="4870" y="270"/>
                    <a:pt x="4417" y="722"/>
                    <a:pt x="4227" y="1306"/>
                  </a:cubicBezTo>
                  <a:cubicBezTo>
                    <a:pt x="3512" y="3461"/>
                    <a:pt x="1977" y="10152"/>
                    <a:pt x="1679" y="12391"/>
                  </a:cubicBezTo>
                  <a:cubicBezTo>
                    <a:pt x="1310" y="15212"/>
                    <a:pt x="869" y="16355"/>
                    <a:pt x="417" y="19201"/>
                  </a:cubicBezTo>
                  <a:cubicBezTo>
                    <a:pt x="0" y="21808"/>
                    <a:pt x="714" y="25952"/>
                    <a:pt x="1488" y="28476"/>
                  </a:cubicBezTo>
                  <a:cubicBezTo>
                    <a:pt x="1593" y="28813"/>
                    <a:pt x="1697" y="28946"/>
                    <a:pt x="1814" y="28946"/>
                  </a:cubicBezTo>
                  <a:cubicBezTo>
                    <a:pt x="2202" y="28946"/>
                    <a:pt x="2737" y="27495"/>
                    <a:pt x="3953" y="27202"/>
                  </a:cubicBezTo>
                  <a:cubicBezTo>
                    <a:pt x="5501" y="26821"/>
                    <a:pt x="5572" y="25249"/>
                    <a:pt x="6120" y="23904"/>
                  </a:cubicBezTo>
                  <a:cubicBezTo>
                    <a:pt x="7144" y="21368"/>
                    <a:pt x="7608" y="16903"/>
                    <a:pt x="8192" y="14248"/>
                  </a:cubicBezTo>
                  <a:cubicBezTo>
                    <a:pt x="9001" y="10497"/>
                    <a:pt x="12156" y="2223"/>
                    <a:pt x="6787" y="151"/>
                  </a:cubicBezTo>
                  <a:cubicBezTo>
                    <a:pt x="6539" y="50"/>
                    <a:pt x="6276" y="0"/>
                    <a:pt x="6015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6295810" y="1953199"/>
              <a:ext cx="466419" cy="1352370"/>
            </a:xfrm>
            <a:custGeom>
              <a:rect b="b" l="l" r="r" t="t"/>
              <a:pathLst>
                <a:path extrusionOk="0" h="29102" w="10037">
                  <a:moveTo>
                    <a:pt x="5936" y="160"/>
                  </a:moveTo>
                  <a:cubicBezTo>
                    <a:pt x="6447" y="160"/>
                    <a:pt x="6946" y="392"/>
                    <a:pt x="7382" y="664"/>
                  </a:cubicBezTo>
                  <a:cubicBezTo>
                    <a:pt x="7751" y="878"/>
                    <a:pt x="8072" y="1164"/>
                    <a:pt x="8358" y="1485"/>
                  </a:cubicBezTo>
                  <a:cubicBezTo>
                    <a:pt x="8882" y="2128"/>
                    <a:pt x="9239" y="2890"/>
                    <a:pt x="9394" y="3700"/>
                  </a:cubicBezTo>
                  <a:cubicBezTo>
                    <a:pt x="9787" y="5533"/>
                    <a:pt x="9501" y="7474"/>
                    <a:pt x="9132" y="9284"/>
                  </a:cubicBezTo>
                  <a:cubicBezTo>
                    <a:pt x="8787" y="10951"/>
                    <a:pt x="8287" y="12582"/>
                    <a:pt x="7918" y="14237"/>
                  </a:cubicBezTo>
                  <a:cubicBezTo>
                    <a:pt x="7394" y="16630"/>
                    <a:pt x="7132" y="19071"/>
                    <a:pt x="6584" y="21464"/>
                  </a:cubicBezTo>
                  <a:cubicBezTo>
                    <a:pt x="6453" y="22035"/>
                    <a:pt x="6298" y="22595"/>
                    <a:pt x="6120" y="23154"/>
                  </a:cubicBezTo>
                  <a:cubicBezTo>
                    <a:pt x="5953" y="23666"/>
                    <a:pt x="5751" y="24155"/>
                    <a:pt x="5584" y="24667"/>
                  </a:cubicBezTo>
                  <a:cubicBezTo>
                    <a:pt x="5286" y="25631"/>
                    <a:pt x="4989" y="26774"/>
                    <a:pt x="3917" y="27143"/>
                  </a:cubicBezTo>
                  <a:cubicBezTo>
                    <a:pt x="3691" y="27214"/>
                    <a:pt x="3453" y="27298"/>
                    <a:pt x="3239" y="27393"/>
                  </a:cubicBezTo>
                  <a:cubicBezTo>
                    <a:pt x="3036" y="27500"/>
                    <a:pt x="2858" y="27631"/>
                    <a:pt x="2691" y="27786"/>
                  </a:cubicBezTo>
                  <a:cubicBezTo>
                    <a:pt x="2429" y="28060"/>
                    <a:pt x="2179" y="28346"/>
                    <a:pt x="1941" y="28655"/>
                  </a:cubicBezTo>
                  <a:cubicBezTo>
                    <a:pt x="1858" y="28750"/>
                    <a:pt x="1762" y="28834"/>
                    <a:pt x="1667" y="28917"/>
                  </a:cubicBezTo>
                  <a:lnTo>
                    <a:pt x="1667" y="28917"/>
                  </a:lnTo>
                  <a:cubicBezTo>
                    <a:pt x="1643" y="28876"/>
                    <a:pt x="1614" y="28828"/>
                    <a:pt x="1607" y="28822"/>
                  </a:cubicBezTo>
                  <a:cubicBezTo>
                    <a:pt x="1524" y="28619"/>
                    <a:pt x="1453" y="28393"/>
                    <a:pt x="1393" y="28167"/>
                  </a:cubicBezTo>
                  <a:cubicBezTo>
                    <a:pt x="1322" y="27893"/>
                    <a:pt x="1250" y="27619"/>
                    <a:pt x="1179" y="27345"/>
                  </a:cubicBezTo>
                  <a:cubicBezTo>
                    <a:pt x="869" y="26083"/>
                    <a:pt x="631" y="24798"/>
                    <a:pt x="488" y="23512"/>
                  </a:cubicBezTo>
                  <a:cubicBezTo>
                    <a:pt x="310" y="22262"/>
                    <a:pt x="286" y="20988"/>
                    <a:pt x="393" y="19737"/>
                  </a:cubicBezTo>
                  <a:cubicBezTo>
                    <a:pt x="536" y="18440"/>
                    <a:pt x="845" y="17154"/>
                    <a:pt x="1119" y="15892"/>
                  </a:cubicBezTo>
                  <a:cubicBezTo>
                    <a:pt x="1369" y="14689"/>
                    <a:pt x="1560" y="13487"/>
                    <a:pt x="1738" y="12272"/>
                  </a:cubicBezTo>
                  <a:cubicBezTo>
                    <a:pt x="2012" y="10391"/>
                    <a:pt x="2453" y="8534"/>
                    <a:pt x="2881" y="6688"/>
                  </a:cubicBezTo>
                  <a:cubicBezTo>
                    <a:pt x="3119" y="5664"/>
                    <a:pt x="3370" y="4640"/>
                    <a:pt x="3631" y="3628"/>
                  </a:cubicBezTo>
                  <a:cubicBezTo>
                    <a:pt x="3834" y="2878"/>
                    <a:pt x="4012" y="2104"/>
                    <a:pt x="4274" y="1378"/>
                  </a:cubicBezTo>
                  <a:cubicBezTo>
                    <a:pt x="4482" y="812"/>
                    <a:pt x="4959" y="370"/>
                    <a:pt x="5541" y="202"/>
                  </a:cubicBezTo>
                  <a:lnTo>
                    <a:pt x="5541" y="202"/>
                  </a:lnTo>
                  <a:cubicBezTo>
                    <a:pt x="5542" y="202"/>
                    <a:pt x="5544" y="202"/>
                    <a:pt x="5545" y="202"/>
                  </a:cubicBezTo>
                  <a:cubicBezTo>
                    <a:pt x="5558" y="202"/>
                    <a:pt x="5571" y="201"/>
                    <a:pt x="5584" y="199"/>
                  </a:cubicBezTo>
                  <a:cubicBezTo>
                    <a:pt x="5702" y="173"/>
                    <a:pt x="5819" y="160"/>
                    <a:pt x="5936" y="160"/>
                  </a:cubicBezTo>
                  <a:close/>
                  <a:moveTo>
                    <a:pt x="1689" y="28945"/>
                  </a:moveTo>
                  <a:cubicBezTo>
                    <a:pt x="1710" y="28945"/>
                    <a:pt x="1723" y="28951"/>
                    <a:pt x="1703" y="28977"/>
                  </a:cubicBezTo>
                  <a:cubicBezTo>
                    <a:pt x="1703" y="28977"/>
                    <a:pt x="1695" y="28964"/>
                    <a:pt x="1684" y="28945"/>
                  </a:cubicBezTo>
                  <a:lnTo>
                    <a:pt x="1684" y="28945"/>
                  </a:lnTo>
                  <a:cubicBezTo>
                    <a:pt x="1686" y="28945"/>
                    <a:pt x="1687" y="28945"/>
                    <a:pt x="1689" y="28945"/>
                  </a:cubicBezTo>
                  <a:close/>
                  <a:moveTo>
                    <a:pt x="5770" y="1"/>
                  </a:moveTo>
                  <a:cubicBezTo>
                    <a:pt x="5630" y="1"/>
                    <a:pt x="5488" y="14"/>
                    <a:pt x="5346" y="44"/>
                  </a:cubicBezTo>
                  <a:cubicBezTo>
                    <a:pt x="5331" y="49"/>
                    <a:pt x="5322" y="56"/>
                    <a:pt x="5318" y="63"/>
                  </a:cubicBezTo>
                  <a:lnTo>
                    <a:pt x="5318" y="63"/>
                  </a:lnTo>
                  <a:cubicBezTo>
                    <a:pt x="4735" y="212"/>
                    <a:pt x="4247" y="625"/>
                    <a:pt x="4001" y="1176"/>
                  </a:cubicBezTo>
                  <a:cubicBezTo>
                    <a:pt x="3870" y="1521"/>
                    <a:pt x="3762" y="1878"/>
                    <a:pt x="3667" y="2235"/>
                  </a:cubicBezTo>
                  <a:cubicBezTo>
                    <a:pt x="3405" y="3176"/>
                    <a:pt x="3167" y="4128"/>
                    <a:pt x="2929" y="5081"/>
                  </a:cubicBezTo>
                  <a:cubicBezTo>
                    <a:pt x="2417" y="7153"/>
                    <a:pt x="1941" y="9224"/>
                    <a:pt x="1560" y="11320"/>
                  </a:cubicBezTo>
                  <a:cubicBezTo>
                    <a:pt x="1369" y="12379"/>
                    <a:pt x="1262" y="13439"/>
                    <a:pt x="1060" y="14499"/>
                  </a:cubicBezTo>
                  <a:cubicBezTo>
                    <a:pt x="822" y="15761"/>
                    <a:pt x="524" y="17011"/>
                    <a:pt x="298" y="18285"/>
                  </a:cubicBezTo>
                  <a:cubicBezTo>
                    <a:pt x="167" y="18940"/>
                    <a:pt x="71" y="19606"/>
                    <a:pt x="24" y="20285"/>
                  </a:cubicBezTo>
                  <a:cubicBezTo>
                    <a:pt x="0" y="20916"/>
                    <a:pt x="12" y="21535"/>
                    <a:pt x="60" y="22166"/>
                  </a:cubicBezTo>
                  <a:cubicBezTo>
                    <a:pt x="143" y="23535"/>
                    <a:pt x="333" y="24893"/>
                    <a:pt x="631" y="26250"/>
                  </a:cubicBezTo>
                  <a:cubicBezTo>
                    <a:pt x="762" y="26857"/>
                    <a:pt x="905" y="27465"/>
                    <a:pt x="1072" y="28060"/>
                  </a:cubicBezTo>
                  <a:cubicBezTo>
                    <a:pt x="1155" y="28357"/>
                    <a:pt x="1226" y="28869"/>
                    <a:pt x="1524" y="29036"/>
                  </a:cubicBezTo>
                  <a:cubicBezTo>
                    <a:pt x="1601" y="29082"/>
                    <a:pt x="1673" y="29102"/>
                    <a:pt x="1741" y="29102"/>
                  </a:cubicBezTo>
                  <a:cubicBezTo>
                    <a:pt x="1902" y="29102"/>
                    <a:pt x="2038" y="28988"/>
                    <a:pt x="2155" y="28846"/>
                  </a:cubicBezTo>
                  <a:cubicBezTo>
                    <a:pt x="2417" y="28548"/>
                    <a:pt x="2643" y="28238"/>
                    <a:pt x="2917" y="27965"/>
                  </a:cubicBezTo>
                  <a:cubicBezTo>
                    <a:pt x="3084" y="27798"/>
                    <a:pt x="3274" y="27655"/>
                    <a:pt x="3477" y="27548"/>
                  </a:cubicBezTo>
                  <a:cubicBezTo>
                    <a:pt x="3715" y="27429"/>
                    <a:pt x="3953" y="27345"/>
                    <a:pt x="4203" y="27274"/>
                  </a:cubicBezTo>
                  <a:cubicBezTo>
                    <a:pt x="4679" y="27084"/>
                    <a:pt x="5072" y="26738"/>
                    <a:pt x="5310" y="26298"/>
                  </a:cubicBezTo>
                  <a:cubicBezTo>
                    <a:pt x="5548" y="25810"/>
                    <a:pt x="5739" y="25309"/>
                    <a:pt x="5870" y="24786"/>
                  </a:cubicBezTo>
                  <a:cubicBezTo>
                    <a:pt x="6048" y="24262"/>
                    <a:pt x="6263" y="23750"/>
                    <a:pt x="6429" y="23214"/>
                  </a:cubicBezTo>
                  <a:cubicBezTo>
                    <a:pt x="7215" y="20749"/>
                    <a:pt x="7513" y="18154"/>
                    <a:pt x="7965" y="15630"/>
                  </a:cubicBezTo>
                  <a:cubicBezTo>
                    <a:pt x="8287" y="13844"/>
                    <a:pt x="8811" y="12094"/>
                    <a:pt x="9227" y="10320"/>
                  </a:cubicBezTo>
                  <a:cubicBezTo>
                    <a:pt x="9668" y="8438"/>
                    <a:pt x="10037" y="6462"/>
                    <a:pt x="9823" y="4521"/>
                  </a:cubicBezTo>
                  <a:cubicBezTo>
                    <a:pt x="9739" y="3652"/>
                    <a:pt x="9477" y="2819"/>
                    <a:pt x="9037" y="2069"/>
                  </a:cubicBezTo>
                  <a:cubicBezTo>
                    <a:pt x="8584" y="1330"/>
                    <a:pt x="7918" y="735"/>
                    <a:pt x="7132" y="366"/>
                  </a:cubicBezTo>
                  <a:cubicBezTo>
                    <a:pt x="6701" y="155"/>
                    <a:pt x="6242" y="1"/>
                    <a:pt x="5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6377691" y="1832979"/>
              <a:ext cx="404475" cy="529619"/>
            </a:xfrm>
            <a:custGeom>
              <a:rect b="b" l="l" r="r" t="t"/>
              <a:pathLst>
                <a:path extrusionOk="0" h="11397" w="8704">
                  <a:moveTo>
                    <a:pt x="4763" y="0"/>
                  </a:moveTo>
                  <a:cubicBezTo>
                    <a:pt x="3215" y="691"/>
                    <a:pt x="1727" y="2417"/>
                    <a:pt x="1179" y="3905"/>
                  </a:cubicBezTo>
                  <a:cubicBezTo>
                    <a:pt x="536" y="5656"/>
                    <a:pt x="298" y="7049"/>
                    <a:pt x="0" y="8930"/>
                  </a:cubicBezTo>
                  <a:cubicBezTo>
                    <a:pt x="2269" y="9937"/>
                    <a:pt x="4496" y="11397"/>
                    <a:pt x="7046" y="11397"/>
                  </a:cubicBezTo>
                  <a:cubicBezTo>
                    <a:pt x="7240" y="11397"/>
                    <a:pt x="7435" y="11388"/>
                    <a:pt x="7632" y="11371"/>
                  </a:cubicBezTo>
                  <a:cubicBezTo>
                    <a:pt x="8335" y="11311"/>
                    <a:pt x="8323" y="11371"/>
                    <a:pt x="8454" y="10644"/>
                  </a:cubicBezTo>
                  <a:cubicBezTo>
                    <a:pt x="8608" y="9692"/>
                    <a:pt x="8680" y="8716"/>
                    <a:pt x="8668" y="7739"/>
                  </a:cubicBezTo>
                  <a:cubicBezTo>
                    <a:pt x="8680" y="6525"/>
                    <a:pt x="8704" y="5346"/>
                    <a:pt x="8275" y="4167"/>
                  </a:cubicBezTo>
                  <a:cubicBezTo>
                    <a:pt x="7787" y="2822"/>
                    <a:pt x="6858" y="2393"/>
                    <a:pt x="4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369931" y="1830284"/>
              <a:ext cx="418881" cy="535195"/>
            </a:xfrm>
            <a:custGeom>
              <a:rect b="b" l="l" r="r" t="t"/>
              <a:pathLst>
                <a:path extrusionOk="0" h="11517" w="9014">
                  <a:moveTo>
                    <a:pt x="4886" y="197"/>
                  </a:moveTo>
                  <a:cubicBezTo>
                    <a:pt x="5351" y="724"/>
                    <a:pt x="5826" y="1241"/>
                    <a:pt x="6323" y="1737"/>
                  </a:cubicBezTo>
                  <a:cubicBezTo>
                    <a:pt x="6680" y="2094"/>
                    <a:pt x="7049" y="2451"/>
                    <a:pt x="7394" y="2832"/>
                  </a:cubicBezTo>
                  <a:cubicBezTo>
                    <a:pt x="7668" y="3106"/>
                    <a:pt x="7894" y="3428"/>
                    <a:pt x="8085" y="3773"/>
                  </a:cubicBezTo>
                  <a:cubicBezTo>
                    <a:pt x="8382" y="4380"/>
                    <a:pt x="8561" y="5047"/>
                    <a:pt x="8621" y="5737"/>
                  </a:cubicBezTo>
                  <a:cubicBezTo>
                    <a:pt x="8692" y="6583"/>
                    <a:pt x="8704" y="7440"/>
                    <a:pt x="8668" y="8297"/>
                  </a:cubicBezTo>
                  <a:cubicBezTo>
                    <a:pt x="8668" y="9143"/>
                    <a:pt x="8585" y="9988"/>
                    <a:pt x="8442" y="10821"/>
                  </a:cubicBezTo>
                  <a:cubicBezTo>
                    <a:pt x="8418" y="10964"/>
                    <a:pt x="8394" y="11226"/>
                    <a:pt x="8240" y="11310"/>
                  </a:cubicBezTo>
                  <a:cubicBezTo>
                    <a:pt x="8168" y="11333"/>
                    <a:pt x="8085" y="11357"/>
                    <a:pt x="8001" y="11357"/>
                  </a:cubicBezTo>
                  <a:cubicBezTo>
                    <a:pt x="7835" y="11369"/>
                    <a:pt x="7656" y="11381"/>
                    <a:pt x="7490" y="11393"/>
                  </a:cubicBezTo>
                  <a:cubicBezTo>
                    <a:pt x="7416" y="11395"/>
                    <a:pt x="7342" y="11396"/>
                    <a:pt x="7269" y="11396"/>
                  </a:cubicBezTo>
                  <a:cubicBezTo>
                    <a:pt x="6535" y="11396"/>
                    <a:pt x="5813" y="11288"/>
                    <a:pt x="5120" y="11071"/>
                  </a:cubicBezTo>
                  <a:cubicBezTo>
                    <a:pt x="3431" y="10587"/>
                    <a:pt x="1906" y="9681"/>
                    <a:pt x="325" y="8970"/>
                  </a:cubicBezTo>
                  <a:lnTo>
                    <a:pt x="325" y="8970"/>
                  </a:lnTo>
                  <a:cubicBezTo>
                    <a:pt x="550" y="7571"/>
                    <a:pt x="788" y="6172"/>
                    <a:pt x="1215" y="4821"/>
                  </a:cubicBezTo>
                  <a:cubicBezTo>
                    <a:pt x="1405" y="4178"/>
                    <a:pt x="1667" y="3559"/>
                    <a:pt x="1989" y="2987"/>
                  </a:cubicBezTo>
                  <a:cubicBezTo>
                    <a:pt x="2334" y="2416"/>
                    <a:pt x="2739" y="1904"/>
                    <a:pt x="3203" y="1439"/>
                  </a:cubicBezTo>
                  <a:cubicBezTo>
                    <a:pt x="3697" y="935"/>
                    <a:pt x="4261" y="512"/>
                    <a:pt x="4886" y="197"/>
                  </a:cubicBezTo>
                  <a:close/>
                  <a:moveTo>
                    <a:pt x="4888" y="0"/>
                  </a:moveTo>
                  <a:cubicBezTo>
                    <a:pt x="4861" y="0"/>
                    <a:pt x="4837" y="3"/>
                    <a:pt x="4823" y="11"/>
                  </a:cubicBezTo>
                  <a:cubicBezTo>
                    <a:pt x="3608" y="558"/>
                    <a:pt x="2596" y="1546"/>
                    <a:pt x="1870" y="2642"/>
                  </a:cubicBezTo>
                  <a:cubicBezTo>
                    <a:pt x="1108" y="3785"/>
                    <a:pt x="739" y="5166"/>
                    <a:pt x="453" y="6488"/>
                  </a:cubicBezTo>
                  <a:cubicBezTo>
                    <a:pt x="274" y="7309"/>
                    <a:pt x="143" y="8143"/>
                    <a:pt x="0" y="8976"/>
                  </a:cubicBezTo>
                  <a:cubicBezTo>
                    <a:pt x="0" y="9000"/>
                    <a:pt x="36" y="9024"/>
                    <a:pt x="48" y="9024"/>
                  </a:cubicBezTo>
                  <a:cubicBezTo>
                    <a:pt x="1548" y="9702"/>
                    <a:pt x="2977" y="10524"/>
                    <a:pt x="4537" y="11048"/>
                  </a:cubicBezTo>
                  <a:cubicBezTo>
                    <a:pt x="5287" y="11310"/>
                    <a:pt x="6061" y="11464"/>
                    <a:pt x="6847" y="11512"/>
                  </a:cubicBezTo>
                  <a:cubicBezTo>
                    <a:pt x="6945" y="11515"/>
                    <a:pt x="7043" y="11516"/>
                    <a:pt x="7141" y="11516"/>
                  </a:cubicBezTo>
                  <a:cubicBezTo>
                    <a:pt x="7435" y="11516"/>
                    <a:pt x="7728" y="11503"/>
                    <a:pt x="8013" y="11476"/>
                  </a:cubicBezTo>
                  <a:cubicBezTo>
                    <a:pt x="8192" y="11464"/>
                    <a:pt x="8418" y="11464"/>
                    <a:pt x="8561" y="11345"/>
                  </a:cubicBezTo>
                  <a:cubicBezTo>
                    <a:pt x="8704" y="11238"/>
                    <a:pt x="8728" y="11012"/>
                    <a:pt x="8752" y="10845"/>
                  </a:cubicBezTo>
                  <a:cubicBezTo>
                    <a:pt x="8835" y="10417"/>
                    <a:pt x="8894" y="9988"/>
                    <a:pt x="8930" y="9559"/>
                  </a:cubicBezTo>
                  <a:cubicBezTo>
                    <a:pt x="9002" y="8655"/>
                    <a:pt x="9014" y="7750"/>
                    <a:pt x="9002" y="6845"/>
                  </a:cubicBezTo>
                  <a:cubicBezTo>
                    <a:pt x="8978" y="5559"/>
                    <a:pt x="8823" y="4190"/>
                    <a:pt x="8001" y="3154"/>
                  </a:cubicBezTo>
                  <a:cubicBezTo>
                    <a:pt x="7644" y="2725"/>
                    <a:pt x="7275" y="2332"/>
                    <a:pt x="6882" y="1963"/>
                  </a:cubicBezTo>
                  <a:cubicBezTo>
                    <a:pt x="6263" y="1332"/>
                    <a:pt x="5656" y="701"/>
                    <a:pt x="5084" y="46"/>
                  </a:cubicBezTo>
                  <a:cubicBezTo>
                    <a:pt x="5062" y="24"/>
                    <a:pt x="5018" y="12"/>
                    <a:pt x="4970" y="8"/>
                  </a:cubicBezTo>
                  <a:lnTo>
                    <a:pt x="4970" y="8"/>
                  </a:lnTo>
                  <a:cubicBezTo>
                    <a:pt x="4943" y="3"/>
                    <a:pt x="4914" y="0"/>
                    <a:pt x="4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6532717" y="1983359"/>
              <a:ext cx="180722" cy="375106"/>
            </a:xfrm>
            <a:custGeom>
              <a:rect b="b" l="l" r="r" t="t"/>
              <a:pathLst>
                <a:path extrusionOk="0" h="8072" w="3889">
                  <a:moveTo>
                    <a:pt x="87" y="0"/>
                  </a:moveTo>
                  <a:cubicBezTo>
                    <a:pt x="37" y="0"/>
                    <a:pt x="1" y="12"/>
                    <a:pt x="10" y="38"/>
                  </a:cubicBezTo>
                  <a:lnTo>
                    <a:pt x="22" y="38"/>
                  </a:lnTo>
                  <a:cubicBezTo>
                    <a:pt x="843" y="2086"/>
                    <a:pt x="1974" y="3979"/>
                    <a:pt x="2832" y="6003"/>
                  </a:cubicBezTo>
                  <a:cubicBezTo>
                    <a:pt x="3105" y="6646"/>
                    <a:pt x="3355" y="7313"/>
                    <a:pt x="3582" y="7980"/>
                  </a:cubicBezTo>
                  <a:cubicBezTo>
                    <a:pt x="3597" y="8033"/>
                    <a:pt x="3721" y="8071"/>
                    <a:pt x="3805" y="8071"/>
                  </a:cubicBezTo>
                  <a:cubicBezTo>
                    <a:pt x="3853" y="8071"/>
                    <a:pt x="3888" y="8058"/>
                    <a:pt x="3879" y="8027"/>
                  </a:cubicBezTo>
                  <a:cubicBezTo>
                    <a:pt x="3510" y="6908"/>
                    <a:pt x="3058" y="5825"/>
                    <a:pt x="2546" y="4765"/>
                  </a:cubicBezTo>
                  <a:cubicBezTo>
                    <a:pt x="2093" y="3825"/>
                    <a:pt x="1593" y="2896"/>
                    <a:pt x="1141" y="1955"/>
                  </a:cubicBezTo>
                  <a:cubicBezTo>
                    <a:pt x="843" y="1336"/>
                    <a:pt x="569" y="717"/>
                    <a:pt x="319" y="86"/>
                  </a:cubicBezTo>
                  <a:cubicBezTo>
                    <a:pt x="297" y="34"/>
                    <a:pt x="171" y="0"/>
                    <a:pt x="87" y="0"/>
                  </a:cubicBezTo>
                  <a:close/>
                </a:path>
              </a:pathLst>
            </a:custGeom>
            <a:solidFill>
              <a:srgbClr val="A2C7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6515430" y="1582827"/>
              <a:ext cx="1451723" cy="1091162"/>
            </a:xfrm>
            <a:custGeom>
              <a:rect b="b" l="l" r="r" t="t"/>
              <a:pathLst>
                <a:path extrusionOk="0" h="23481" w="31240">
                  <a:moveTo>
                    <a:pt x="15245" y="1"/>
                  </a:moveTo>
                  <a:cubicBezTo>
                    <a:pt x="12238" y="1"/>
                    <a:pt x="8201" y="1922"/>
                    <a:pt x="1584" y="5383"/>
                  </a:cubicBezTo>
                  <a:cubicBezTo>
                    <a:pt x="394" y="6288"/>
                    <a:pt x="1" y="7062"/>
                    <a:pt x="96" y="8384"/>
                  </a:cubicBezTo>
                  <a:cubicBezTo>
                    <a:pt x="179" y="9705"/>
                    <a:pt x="941" y="10896"/>
                    <a:pt x="1525" y="12039"/>
                  </a:cubicBezTo>
                  <a:cubicBezTo>
                    <a:pt x="2799" y="14575"/>
                    <a:pt x="4763" y="17111"/>
                    <a:pt x="5490" y="19837"/>
                  </a:cubicBezTo>
                  <a:cubicBezTo>
                    <a:pt x="5585" y="20147"/>
                    <a:pt x="5644" y="20468"/>
                    <a:pt x="5656" y="20790"/>
                  </a:cubicBezTo>
                  <a:cubicBezTo>
                    <a:pt x="5656" y="21278"/>
                    <a:pt x="5359" y="21504"/>
                    <a:pt x="5299" y="21897"/>
                  </a:cubicBezTo>
                  <a:cubicBezTo>
                    <a:pt x="5240" y="22290"/>
                    <a:pt x="5656" y="22552"/>
                    <a:pt x="5597" y="22814"/>
                  </a:cubicBezTo>
                  <a:cubicBezTo>
                    <a:pt x="5549" y="23088"/>
                    <a:pt x="4990" y="23219"/>
                    <a:pt x="4847" y="23481"/>
                  </a:cubicBezTo>
                  <a:cubicBezTo>
                    <a:pt x="7014" y="22433"/>
                    <a:pt x="9300" y="22088"/>
                    <a:pt x="12550" y="21302"/>
                  </a:cubicBezTo>
                  <a:cubicBezTo>
                    <a:pt x="15125" y="20678"/>
                    <a:pt x="17393" y="20075"/>
                    <a:pt x="20043" y="20075"/>
                  </a:cubicBezTo>
                  <a:cubicBezTo>
                    <a:pt x="20934" y="20075"/>
                    <a:pt x="21869" y="20143"/>
                    <a:pt x="22873" y="20302"/>
                  </a:cubicBezTo>
                  <a:cubicBezTo>
                    <a:pt x="26611" y="20897"/>
                    <a:pt x="30362" y="22897"/>
                    <a:pt x="30505" y="22945"/>
                  </a:cubicBezTo>
                  <a:cubicBezTo>
                    <a:pt x="30515" y="22948"/>
                    <a:pt x="30525" y="22949"/>
                    <a:pt x="30534" y="22949"/>
                  </a:cubicBezTo>
                  <a:cubicBezTo>
                    <a:pt x="31239" y="22949"/>
                    <a:pt x="28382" y="14974"/>
                    <a:pt x="27195" y="12765"/>
                  </a:cubicBezTo>
                  <a:cubicBezTo>
                    <a:pt x="26064" y="10658"/>
                    <a:pt x="25171" y="9074"/>
                    <a:pt x="24040" y="6979"/>
                  </a:cubicBezTo>
                  <a:cubicBezTo>
                    <a:pt x="23063" y="5193"/>
                    <a:pt x="19932" y="1799"/>
                    <a:pt x="18182" y="775"/>
                  </a:cubicBezTo>
                  <a:cubicBezTo>
                    <a:pt x="17289" y="253"/>
                    <a:pt x="16334" y="1"/>
                    <a:pt x="15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6510458" y="1580085"/>
              <a:ext cx="1437503" cy="1096506"/>
            </a:xfrm>
            <a:custGeom>
              <a:rect b="b" l="l" r="r" t="t"/>
              <a:pathLst>
                <a:path extrusionOk="0" h="23596" w="30934">
                  <a:moveTo>
                    <a:pt x="30560" y="22942"/>
                  </a:moveTo>
                  <a:cubicBezTo>
                    <a:pt x="30558" y="22943"/>
                    <a:pt x="30555" y="22944"/>
                    <a:pt x="30552" y="22944"/>
                  </a:cubicBezTo>
                  <a:cubicBezTo>
                    <a:pt x="30552" y="22943"/>
                    <a:pt x="30555" y="22942"/>
                    <a:pt x="30560" y="22942"/>
                  </a:cubicBezTo>
                  <a:close/>
                  <a:moveTo>
                    <a:pt x="30681" y="22967"/>
                  </a:moveTo>
                  <a:cubicBezTo>
                    <a:pt x="30684" y="22968"/>
                    <a:pt x="30685" y="22968"/>
                    <a:pt x="30683" y="22968"/>
                  </a:cubicBezTo>
                  <a:cubicBezTo>
                    <a:pt x="30682" y="22968"/>
                    <a:pt x="30682" y="22967"/>
                    <a:pt x="30681" y="22967"/>
                  </a:cubicBezTo>
                  <a:close/>
                  <a:moveTo>
                    <a:pt x="15454" y="141"/>
                  </a:moveTo>
                  <a:cubicBezTo>
                    <a:pt x="16081" y="141"/>
                    <a:pt x="16704" y="248"/>
                    <a:pt x="17289" y="454"/>
                  </a:cubicBezTo>
                  <a:cubicBezTo>
                    <a:pt x="18074" y="739"/>
                    <a:pt x="18765" y="1239"/>
                    <a:pt x="19396" y="1775"/>
                  </a:cubicBezTo>
                  <a:cubicBezTo>
                    <a:pt x="20348" y="2585"/>
                    <a:pt x="21230" y="3478"/>
                    <a:pt x="22051" y="4418"/>
                  </a:cubicBezTo>
                  <a:cubicBezTo>
                    <a:pt x="22777" y="5252"/>
                    <a:pt x="23492" y="6133"/>
                    <a:pt x="24027" y="7109"/>
                  </a:cubicBezTo>
                  <a:cubicBezTo>
                    <a:pt x="24813" y="8538"/>
                    <a:pt x="25599" y="9967"/>
                    <a:pt x="26385" y="11407"/>
                  </a:cubicBezTo>
                  <a:cubicBezTo>
                    <a:pt x="26873" y="12300"/>
                    <a:pt x="27361" y="13193"/>
                    <a:pt x="27766" y="14134"/>
                  </a:cubicBezTo>
                  <a:cubicBezTo>
                    <a:pt x="28552" y="15955"/>
                    <a:pt x="29242" y="17825"/>
                    <a:pt x="29850" y="19718"/>
                  </a:cubicBezTo>
                  <a:cubicBezTo>
                    <a:pt x="30100" y="20480"/>
                    <a:pt x="30326" y="21254"/>
                    <a:pt x="30504" y="22039"/>
                  </a:cubicBezTo>
                  <a:cubicBezTo>
                    <a:pt x="30552" y="22266"/>
                    <a:pt x="30588" y="22504"/>
                    <a:pt x="30600" y="22742"/>
                  </a:cubicBezTo>
                  <a:cubicBezTo>
                    <a:pt x="30600" y="22797"/>
                    <a:pt x="30589" y="22852"/>
                    <a:pt x="30578" y="22908"/>
                  </a:cubicBezTo>
                  <a:lnTo>
                    <a:pt x="30578" y="22908"/>
                  </a:lnTo>
                  <a:cubicBezTo>
                    <a:pt x="30540" y="22889"/>
                    <a:pt x="30500" y="22873"/>
                    <a:pt x="30457" y="22861"/>
                  </a:cubicBezTo>
                  <a:lnTo>
                    <a:pt x="30028" y="22647"/>
                  </a:lnTo>
                  <a:cubicBezTo>
                    <a:pt x="29564" y="22432"/>
                    <a:pt x="29100" y="22218"/>
                    <a:pt x="28623" y="22016"/>
                  </a:cubicBezTo>
                  <a:cubicBezTo>
                    <a:pt x="27266" y="21432"/>
                    <a:pt x="25873" y="20956"/>
                    <a:pt x="24456" y="20599"/>
                  </a:cubicBezTo>
                  <a:cubicBezTo>
                    <a:pt x="23040" y="20258"/>
                    <a:pt x="21586" y="20079"/>
                    <a:pt x="20128" y="20079"/>
                  </a:cubicBezTo>
                  <a:cubicBezTo>
                    <a:pt x="19956" y="20079"/>
                    <a:pt x="19783" y="20082"/>
                    <a:pt x="19610" y="20087"/>
                  </a:cubicBezTo>
                  <a:cubicBezTo>
                    <a:pt x="18134" y="20146"/>
                    <a:pt x="16658" y="20337"/>
                    <a:pt x="15217" y="20682"/>
                  </a:cubicBezTo>
                  <a:cubicBezTo>
                    <a:pt x="13657" y="21016"/>
                    <a:pt x="12109" y="21420"/>
                    <a:pt x="10562" y="21766"/>
                  </a:cubicBezTo>
                  <a:cubicBezTo>
                    <a:pt x="9216" y="22063"/>
                    <a:pt x="7859" y="22361"/>
                    <a:pt x="6549" y="22801"/>
                  </a:cubicBezTo>
                  <a:cubicBezTo>
                    <a:pt x="6279" y="22888"/>
                    <a:pt x="6014" y="22984"/>
                    <a:pt x="5752" y="23088"/>
                  </a:cubicBezTo>
                  <a:lnTo>
                    <a:pt x="5752" y="23088"/>
                  </a:lnTo>
                  <a:cubicBezTo>
                    <a:pt x="5858" y="22979"/>
                    <a:pt x="5902" y="22844"/>
                    <a:pt x="5799" y="22647"/>
                  </a:cubicBezTo>
                  <a:cubicBezTo>
                    <a:pt x="5668" y="22397"/>
                    <a:pt x="5501" y="22194"/>
                    <a:pt x="5585" y="21897"/>
                  </a:cubicBezTo>
                  <a:cubicBezTo>
                    <a:pt x="5656" y="21635"/>
                    <a:pt x="5835" y="21408"/>
                    <a:pt x="5894" y="21135"/>
                  </a:cubicBezTo>
                  <a:cubicBezTo>
                    <a:pt x="5966" y="20766"/>
                    <a:pt x="5859" y="20385"/>
                    <a:pt x="5775" y="20027"/>
                  </a:cubicBezTo>
                  <a:cubicBezTo>
                    <a:pt x="5680" y="19682"/>
                    <a:pt x="5561" y="19313"/>
                    <a:pt x="5430" y="18968"/>
                  </a:cubicBezTo>
                  <a:cubicBezTo>
                    <a:pt x="5168" y="18265"/>
                    <a:pt x="4870" y="17575"/>
                    <a:pt x="4513" y="16920"/>
                  </a:cubicBezTo>
                  <a:cubicBezTo>
                    <a:pt x="3811" y="15574"/>
                    <a:pt x="2977" y="14300"/>
                    <a:pt x="2239" y="12979"/>
                  </a:cubicBezTo>
                  <a:cubicBezTo>
                    <a:pt x="1882" y="12336"/>
                    <a:pt x="1548" y="11681"/>
                    <a:pt x="1215" y="11026"/>
                  </a:cubicBezTo>
                  <a:cubicBezTo>
                    <a:pt x="882" y="10371"/>
                    <a:pt x="560" y="9693"/>
                    <a:pt x="417" y="8955"/>
                  </a:cubicBezTo>
                  <a:cubicBezTo>
                    <a:pt x="286" y="8312"/>
                    <a:pt x="286" y="7597"/>
                    <a:pt x="536" y="6978"/>
                  </a:cubicBezTo>
                  <a:cubicBezTo>
                    <a:pt x="780" y="6387"/>
                    <a:pt x="1284" y="5908"/>
                    <a:pt x="1794" y="5520"/>
                  </a:cubicBezTo>
                  <a:lnTo>
                    <a:pt x="1794" y="5520"/>
                  </a:lnTo>
                  <a:cubicBezTo>
                    <a:pt x="1805" y="5519"/>
                    <a:pt x="1814" y="5517"/>
                    <a:pt x="1822" y="5514"/>
                  </a:cubicBezTo>
                  <a:cubicBezTo>
                    <a:pt x="4454" y="4133"/>
                    <a:pt x="7097" y="2728"/>
                    <a:pt x="9847" y="1585"/>
                  </a:cubicBezTo>
                  <a:cubicBezTo>
                    <a:pt x="11550" y="870"/>
                    <a:pt x="13395" y="180"/>
                    <a:pt x="15264" y="144"/>
                  </a:cubicBezTo>
                  <a:cubicBezTo>
                    <a:pt x="15328" y="142"/>
                    <a:pt x="15391" y="141"/>
                    <a:pt x="15454" y="141"/>
                  </a:cubicBezTo>
                  <a:close/>
                  <a:moveTo>
                    <a:pt x="15285" y="0"/>
                  </a:moveTo>
                  <a:cubicBezTo>
                    <a:pt x="13902" y="0"/>
                    <a:pt x="12521" y="378"/>
                    <a:pt x="11228" y="834"/>
                  </a:cubicBezTo>
                  <a:cubicBezTo>
                    <a:pt x="8680" y="1727"/>
                    <a:pt x="6251" y="2978"/>
                    <a:pt x="3846" y="4204"/>
                  </a:cubicBezTo>
                  <a:cubicBezTo>
                    <a:pt x="3085" y="4596"/>
                    <a:pt x="2324" y="5001"/>
                    <a:pt x="1563" y="5393"/>
                  </a:cubicBezTo>
                  <a:lnTo>
                    <a:pt x="1563" y="5393"/>
                  </a:lnTo>
                  <a:cubicBezTo>
                    <a:pt x="1553" y="5396"/>
                    <a:pt x="1544" y="5401"/>
                    <a:pt x="1537" y="5406"/>
                  </a:cubicBezTo>
                  <a:cubicBezTo>
                    <a:pt x="1072" y="5752"/>
                    <a:pt x="620" y="6157"/>
                    <a:pt x="346" y="6680"/>
                  </a:cubicBezTo>
                  <a:cubicBezTo>
                    <a:pt x="108" y="7145"/>
                    <a:pt x="1" y="7669"/>
                    <a:pt x="36" y="8193"/>
                  </a:cubicBezTo>
                  <a:cubicBezTo>
                    <a:pt x="72" y="9669"/>
                    <a:pt x="894" y="10967"/>
                    <a:pt x="1548" y="12241"/>
                  </a:cubicBezTo>
                  <a:cubicBezTo>
                    <a:pt x="2918" y="14896"/>
                    <a:pt x="4870" y="17325"/>
                    <a:pt x="5537" y="20289"/>
                  </a:cubicBezTo>
                  <a:cubicBezTo>
                    <a:pt x="5656" y="20682"/>
                    <a:pt x="5609" y="21099"/>
                    <a:pt x="5430" y="21456"/>
                  </a:cubicBezTo>
                  <a:cubicBezTo>
                    <a:pt x="5299" y="21730"/>
                    <a:pt x="5180" y="21992"/>
                    <a:pt x="5311" y="22290"/>
                  </a:cubicBezTo>
                  <a:cubicBezTo>
                    <a:pt x="5406" y="22504"/>
                    <a:pt x="5680" y="22766"/>
                    <a:pt x="5478" y="22992"/>
                  </a:cubicBezTo>
                  <a:cubicBezTo>
                    <a:pt x="5263" y="23218"/>
                    <a:pt x="4966" y="23254"/>
                    <a:pt x="4811" y="23492"/>
                  </a:cubicBezTo>
                  <a:cubicBezTo>
                    <a:pt x="4765" y="23565"/>
                    <a:pt x="4921" y="23596"/>
                    <a:pt x="5019" y="23596"/>
                  </a:cubicBezTo>
                  <a:cubicBezTo>
                    <a:pt x="5049" y="23596"/>
                    <a:pt x="5073" y="23593"/>
                    <a:pt x="5085" y="23587"/>
                  </a:cubicBezTo>
                  <a:cubicBezTo>
                    <a:pt x="5086" y="23587"/>
                    <a:pt x="5088" y="23586"/>
                    <a:pt x="5090" y="23585"/>
                  </a:cubicBezTo>
                  <a:lnTo>
                    <a:pt x="5090" y="23585"/>
                  </a:lnTo>
                  <a:lnTo>
                    <a:pt x="5097" y="23587"/>
                  </a:lnTo>
                  <a:cubicBezTo>
                    <a:pt x="5098" y="23585"/>
                    <a:pt x="5100" y="23582"/>
                    <a:pt x="5102" y="23579"/>
                  </a:cubicBezTo>
                  <a:lnTo>
                    <a:pt x="5102" y="23579"/>
                  </a:lnTo>
                  <a:cubicBezTo>
                    <a:pt x="6311" y="23012"/>
                    <a:pt x="7591" y="22633"/>
                    <a:pt x="8883" y="22325"/>
                  </a:cubicBezTo>
                  <a:cubicBezTo>
                    <a:pt x="10442" y="21944"/>
                    <a:pt x="12002" y="21611"/>
                    <a:pt x="13550" y="21230"/>
                  </a:cubicBezTo>
                  <a:cubicBezTo>
                    <a:pt x="15038" y="20873"/>
                    <a:pt x="16538" y="20515"/>
                    <a:pt x="18074" y="20337"/>
                  </a:cubicBezTo>
                  <a:cubicBezTo>
                    <a:pt x="18773" y="20251"/>
                    <a:pt x="19477" y="20208"/>
                    <a:pt x="20183" y="20208"/>
                  </a:cubicBezTo>
                  <a:cubicBezTo>
                    <a:pt x="21138" y="20208"/>
                    <a:pt x="22094" y="20287"/>
                    <a:pt x="23039" y="20444"/>
                  </a:cubicBezTo>
                  <a:cubicBezTo>
                    <a:pt x="25599" y="20849"/>
                    <a:pt x="28028" y="21849"/>
                    <a:pt x="30338" y="22956"/>
                  </a:cubicBezTo>
                  <a:cubicBezTo>
                    <a:pt x="30435" y="23009"/>
                    <a:pt x="30571" y="23082"/>
                    <a:pt x="30694" y="23082"/>
                  </a:cubicBezTo>
                  <a:cubicBezTo>
                    <a:pt x="30736" y="23082"/>
                    <a:pt x="30777" y="23073"/>
                    <a:pt x="30814" y="23052"/>
                  </a:cubicBezTo>
                  <a:cubicBezTo>
                    <a:pt x="30933" y="22992"/>
                    <a:pt x="30921" y="22813"/>
                    <a:pt x="30909" y="22706"/>
                  </a:cubicBezTo>
                  <a:cubicBezTo>
                    <a:pt x="30885" y="22087"/>
                    <a:pt x="30683" y="21456"/>
                    <a:pt x="30504" y="20861"/>
                  </a:cubicBezTo>
                  <a:cubicBezTo>
                    <a:pt x="29933" y="18920"/>
                    <a:pt x="29266" y="17003"/>
                    <a:pt x="28492" y="15134"/>
                  </a:cubicBezTo>
                  <a:cubicBezTo>
                    <a:pt x="28195" y="14396"/>
                    <a:pt x="27885" y="13646"/>
                    <a:pt x="27516" y="12943"/>
                  </a:cubicBezTo>
                  <a:cubicBezTo>
                    <a:pt x="26778" y="11526"/>
                    <a:pt x="25992" y="10145"/>
                    <a:pt x="25218" y="8740"/>
                  </a:cubicBezTo>
                  <a:cubicBezTo>
                    <a:pt x="24861" y="8085"/>
                    <a:pt x="24528" y="7407"/>
                    <a:pt x="24135" y="6764"/>
                  </a:cubicBezTo>
                  <a:cubicBezTo>
                    <a:pt x="23849" y="6311"/>
                    <a:pt x="23551" y="5883"/>
                    <a:pt x="23218" y="5478"/>
                  </a:cubicBezTo>
                  <a:cubicBezTo>
                    <a:pt x="22432" y="4466"/>
                    <a:pt x="21575" y="3513"/>
                    <a:pt x="20646" y="2632"/>
                  </a:cubicBezTo>
                  <a:cubicBezTo>
                    <a:pt x="19908" y="1918"/>
                    <a:pt x="19122" y="1192"/>
                    <a:pt x="18205" y="704"/>
                  </a:cubicBezTo>
                  <a:cubicBezTo>
                    <a:pt x="17598" y="370"/>
                    <a:pt x="16919" y="156"/>
                    <a:pt x="16217" y="61"/>
                  </a:cubicBezTo>
                  <a:cubicBezTo>
                    <a:pt x="15907" y="19"/>
                    <a:pt x="15596" y="0"/>
                    <a:pt x="15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6655447" y="2819508"/>
              <a:ext cx="123424" cy="76397"/>
            </a:xfrm>
            <a:custGeom>
              <a:rect b="b" l="l" r="r" t="t"/>
              <a:pathLst>
                <a:path extrusionOk="0" h="1644" w="2656">
                  <a:moveTo>
                    <a:pt x="810" y="0"/>
                  </a:moveTo>
                  <a:lnTo>
                    <a:pt x="0" y="1250"/>
                  </a:lnTo>
                  <a:cubicBezTo>
                    <a:pt x="738" y="1453"/>
                    <a:pt x="1488" y="1584"/>
                    <a:pt x="2250" y="1643"/>
                  </a:cubicBezTo>
                  <a:lnTo>
                    <a:pt x="2655" y="1012"/>
                  </a:lnTo>
                  <a:cubicBezTo>
                    <a:pt x="2060" y="643"/>
                    <a:pt x="1441" y="310"/>
                    <a:pt x="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6647500" y="2816069"/>
              <a:ext cx="139085" cy="82856"/>
            </a:xfrm>
            <a:custGeom>
              <a:rect b="b" l="l" r="r" t="t"/>
              <a:pathLst>
                <a:path extrusionOk="0" h="1783" w="2993">
                  <a:moveTo>
                    <a:pt x="1068" y="215"/>
                  </a:moveTo>
                  <a:lnTo>
                    <a:pt x="1068" y="215"/>
                  </a:lnTo>
                  <a:cubicBezTo>
                    <a:pt x="1607" y="494"/>
                    <a:pt x="2136" y="783"/>
                    <a:pt x="2649" y="1098"/>
                  </a:cubicBezTo>
                  <a:lnTo>
                    <a:pt x="2649" y="1098"/>
                  </a:lnTo>
                  <a:lnTo>
                    <a:pt x="2290" y="1656"/>
                  </a:lnTo>
                  <a:lnTo>
                    <a:pt x="2290" y="1656"/>
                  </a:lnTo>
                  <a:cubicBezTo>
                    <a:pt x="1642" y="1587"/>
                    <a:pt x="995" y="1472"/>
                    <a:pt x="365" y="1311"/>
                  </a:cubicBezTo>
                  <a:lnTo>
                    <a:pt x="365" y="1311"/>
                  </a:lnTo>
                  <a:lnTo>
                    <a:pt x="1068" y="215"/>
                  </a:lnTo>
                  <a:close/>
                  <a:moveTo>
                    <a:pt x="935" y="1"/>
                  </a:moveTo>
                  <a:cubicBezTo>
                    <a:pt x="894" y="1"/>
                    <a:pt x="857" y="10"/>
                    <a:pt x="838" y="38"/>
                  </a:cubicBezTo>
                  <a:lnTo>
                    <a:pt x="47" y="1271"/>
                  </a:lnTo>
                  <a:lnTo>
                    <a:pt x="47" y="1271"/>
                  </a:lnTo>
                  <a:cubicBezTo>
                    <a:pt x="39" y="1275"/>
                    <a:pt x="32" y="1281"/>
                    <a:pt x="28" y="1288"/>
                  </a:cubicBezTo>
                  <a:cubicBezTo>
                    <a:pt x="26" y="1295"/>
                    <a:pt x="24" y="1302"/>
                    <a:pt x="24" y="1307"/>
                  </a:cubicBezTo>
                  <a:lnTo>
                    <a:pt x="24" y="1307"/>
                  </a:lnTo>
                  <a:cubicBezTo>
                    <a:pt x="0" y="1357"/>
                    <a:pt x="106" y="1397"/>
                    <a:pt x="200" y="1403"/>
                  </a:cubicBezTo>
                  <a:lnTo>
                    <a:pt x="200" y="1403"/>
                  </a:lnTo>
                  <a:cubicBezTo>
                    <a:pt x="925" y="1584"/>
                    <a:pt x="1662" y="1719"/>
                    <a:pt x="2409" y="1777"/>
                  </a:cubicBezTo>
                  <a:cubicBezTo>
                    <a:pt x="2427" y="1777"/>
                    <a:pt x="2460" y="1783"/>
                    <a:pt x="2491" y="1783"/>
                  </a:cubicBezTo>
                  <a:cubicBezTo>
                    <a:pt x="2523" y="1783"/>
                    <a:pt x="2552" y="1777"/>
                    <a:pt x="2564" y="1753"/>
                  </a:cubicBezTo>
                  <a:lnTo>
                    <a:pt x="2981" y="1122"/>
                  </a:lnTo>
                  <a:cubicBezTo>
                    <a:pt x="2993" y="1086"/>
                    <a:pt x="2981" y="1074"/>
                    <a:pt x="2945" y="1050"/>
                  </a:cubicBezTo>
                  <a:cubicBezTo>
                    <a:pt x="2350" y="681"/>
                    <a:pt x="1731" y="348"/>
                    <a:pt x="1100" y="38"/>
                  </a:cubicBezTo>
                  <a:cubicBezTo>
                    <a:pt x="1071" y="24"/>
                    <a:pt x="998" y="1"/>
                    <a:pt x="935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5662275" y="2976068"/>
              <a:ext cx="1009793" cy="1492663"/>
            </a:xfrm>
            <a:custGeom>
              <a:rect b="b" l="l" r="r" t="t"/>
              <a:pathLst>
                <a:path extrusionOk="0" h="32121" w="21730">
                  <a:moveTo>
                    <a:pt x="20015" y="0"/>
                  </a:moveTo>
                  <a:lnTo>
                    <a:pt x="298" y="30540"/>
                  </a:lnTo>
                  <a:cubicBezTo>
                    <a:pt x="0" y="30980"/>
                    <a:pt x="131" y="31588"/>
                    <a:pt x="584" y="31873"/>
                  </a:cubicBezTo>
                  <a:lnTo>
                    <a:pt x="727" y="31969"/>
                  </a:lnTo>
                  <a:cubicBezTo>
                    <a:pt x="889" y="32071"/>
                    <a:pt x="1070" y="32120"/>
                    <a:pt x="1249" y="32120"/>
                  </a:cubicBezTo>
                  <a:cubicBezTo>
                    <a:pt x="1567" y="32120"/>
                    <a:pt x="1877" y="31965"/>
                    <a:pt x="2060" y="31683"/>
                  </a:cubicBezTo>
                  <a:lnTo>
                    <a:pt x="21729" y="1191"/>
                  </a:lnTo>
                  <a:cubicBezTo>
                    <a:pt x="21598" y="1096"/>
                    <a:pt x="21467" y="1001"/>
                    <a:pt x="21324" y="905"/>
                  </a:cubicBezTo>
                  <a:cubicBezTo>
                    <a:pt x="20943" y="655"/>
                    <a:pt x="20491" y="322"/>
                    <a:pt x="20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5655072" y="2972629"/>
              <a:ext cx="1024710" cy="1499122"/>
            </a:xfrm>
            <a:custGeom>
              <a:rect b="b" l="l" r="r" t="t"/>
              <a:pathLst>
                <a:path extrusionOk="0" h="32260" w="22051">
                  <a:moveTo>
                    <a:pt x="20212" y="247"/>
                  </a:moveTo>
                  <a:cubicBezTo>
                    <a:pt x="20719" y="592"/>
                    <a:pt x="21217" y="945"/>
                    <a:pt x="21716" y="1298"/>
                  </a:cubicBezTo>
                  <a:lnTo>
                    <a:pt x="21716" y="1298"/>
                  </a:lnTo>
                  <a:lnTo>
                    <a:pt x="21182" y="2122"/>
                  </a:lnTo>
                  <a:lnTo>
                    <a:pt x="19694" y="4432"/>
                  </a:lnTo>
                  <a:lnTo>
                    <a:pt x="17515" y="7814"/>
                  </a:lnTo>
                  <a:lnTo>
                    <a:pt x="14848" y="11945"/>
                  </a:lnTo>
                  <a:lnTo>
                    <a:pt x="11943" y="16434"/>
                  </a:lnTo>
                  <a:lnTo>
                    <a:pt x="9049" y="20910"/>
                  </a:lnTo>
                  <a:lnTo>
                    <a:pt x="6370" y="25054"/>
                  </a:lnTo>
                  <a:lnTo>
                    <a:pt x="4156" y="28507"/>
                  </a:lnTo>
                  <a:lnTo>
                    <a:pt x="2644" y="30840"/>
                  </a:lnTo>
                  <a:cubicBezTo>
                    <a:pt x="2453" y="31138"/>
                    <a:pt x="2263" y="31459"/>
                    <a:pt x="2048" y="31757"/>
                  </a:cubicBezTo>
                  <a:cubicBezTo>
                    <a:pt x="1918" y="31959"/>
                    <a:pt x="1703" y="32102"/>
                    <a:pt x="1453" y="32126"/>
                  </a:cubicBezTo>
                  <a:cubicBezTo>
                    <a:pt x="1191" y="32102"/>
                    <a:pt x="941" y="31995"/>
                    <a:pt x="751" y="31805"/>
                  </a:cubicBezTo>
                  <a:cubicBezTo>
                    <a:pt x="417" y="31495"/>
                    <a:pt x="358" y="30983"/>
                    <a:pt x="608" y="30602"/>
                  </a:cubicBezTo>
                  <a:cubicBezTo>
                    <a:pt x="667" y="30507"/>
                    <a:pt x="727" y="30412"/>
                    <a:pt x="786" y="30316"/>
                  </a:cubicBezTo>
                  <a:lnTo>
                    <a:pt x="1894" y="28602"/>
                  </a:lnTo>
                  <a:lnTo>
                    <a:pt x="3811" y="25637"/>
                  </a:lnTo>
                  <a:lnTo>
                    <a:pt x="6299" y="21780"/>
                  </a:lnTo>
                  <a:lnTo>
                    <a:pt x="9121" y="17422"/>
                  </a:lnTo>
                  <a:lnTo>
                    <a:pt x="12062" y="12850"/>
                  </a:lnTo>
                  <a:lnTo>
                    <a:pt x="14860" y="8528"/>
                  </a:lnTo>
                  <a:lnTo>
                    <a:pt x="17300" y="4730"/>
                  </a:lnTo>
                  <a:lnTo>
                    <a:pt x="19158" y="1860"/>
                  </a:lnTo>
                  <a:lnTo>
                    <a:pt x="20194" y="277"/>
                  </a:lnTo>
                  <a:lnTo>
                    <a:pt x="20212" y="247"/>
                  </a:lnTo>
                  <a:close/>
                  <a:moveTo>
                    <a:pt x="20228" y="1"/>
                  </a:moveTo>
                  <a:cubicBezTo>
                    <a:pt x="20181" y="1"/>
                    <a:pt x="20121" y="14"/>
                    <a:pt x="20075" y="33"/>
                  </a:cubicBezTo>
                  <a:lnTo>
                    <a:pt x="20075" y="33"/>
                  </a:lnTo>
                  <a:cubicBezTo>
                    <a:pt x="20049" y="42"/>
                    <a:pt x="20028" y="55"/>
                    <a:pt x="20017" y="71"/>
                  </a:cubicBezTo>
                  <a:lnTo>
                    <a:pt x="20017" y="71"/>
                  </a:lnTo>
                  <a:cubicBezTo>
                    <a:pt x="20015" y="74"/>
                    <a:pt x="20013" y="77"/>
                    <a:pt x="20011" y="81"/>
                  </a:cubicBezTo>
                  <a:lnTo>
                    <a:pt x="20011" y="81"/>
                  </a:lnTo>
                  <a:lnTo>
                    <a:pt x="19455" y="944"/>
                  </a:lnTo>
                  <a:lnTo>
                    <a:pt x="17955" y="3265"/>
                  </a:lnTo>
                  <a:lnTo>
                    <a:pt x="15717" y="6718"/>
                  </a:lnTo>
                  <a:lnTo>
                    <a:pt x="13038" y="10873"/>
                  </a:lnTo>
                  <a:lnTo>
                    <a:pt x="10097" y="15434"/>
                  </a:lnTo>
                  <a:lnTo>
                    <a:pt x="7180" y="19946"/>
                  </a:lnTo>
                  <a:lnTo>
                    <a:pt x="4489" y="24113"/>
                  </a:lnTo>
                  <a:lnTo>
                    <a:pt x="2299" y="27506"/>
                  </a:lnTo>
                  <a:lnTo>
                    <a:pt x="810" y="29816"/>
                  </a:lnTo>
                  <a:lnTo>
                    <a:pt x="417" y="30423"/>
                  </a:lnTo>
                  <a:cubicBezTo>
                    <a:pt x="334" y="30543"/>
                    <a:pt x="251" y="30673"/>
                    <a:pt x="191" y="30804"/>
                  </a:cubicBezTo>
                  <a:cubicBezTo>
                    <a:pt x="1" y="31340"/>
                    <a:pt x="286" y="31816"/>
                    <a:pt x="739" y="32090"/>
                  </a:cubicBezTo>
                  <a:cubicBezTo>
                    <a:pt x="933" y="32204"/>
                    <a:pt x="1147" y="32259"/>
                    <a:pt x="1361" y="32259"/>
                  </a:cubicBezTo>
                  <a:cubicBezTo>
                    <a:pt x="1685" y="32259"/>
                    <a:pt x="2007" y="32132"/>
                    <a:pt x="2251" y="31888"/>
                  </a:cubicBezTo>
                  <a:cubicBezTo>
                    <a:pt x="2334" y="31781"/>
                    <a:pt x="2418" y="31662"/>
                    <a:pt x="2489" y="31543"/>
                  </a:cubicBezTo>
                  <a:lnTo>
                    <a:pt x="3525" y="29935"/>
                  </a:lnTo>
                  <a:lnTo>
                    <a:pt x="5406" y="27042"/>
                  </a:lnTo>
                  <a:lnTo>
                    <a:pt x="7883" y="23208"/>
                  </a:lnTo>
                  <a:lnTo>
                    <a:pt x="10704" y="18815"/>
                  </a:lnTo>
                  <a:lnTo>
                    <a:pt x="13657" y="14243"/>
                  </a:lnTo>
                  <a:lnTo>
                    <a:pt x="16503" y="9849"/>
                  </a:lnTo>
                  <a:lnTo>
                    <a:pt x="18979" y="6004"/>
                  </a:lnTo>
                  <a:lnTo>
                    <a:pt x="20860" y="3099"/>
                  </a:lnTo>
                  <a:lnTo>
                    <a:pt x="21896" y="1479"/>
                  </a:lnTo>
                  <a:lnTo>
                    <a:pt x="22039" y="1265"/>
                  </a:lnTo>
                  <a:cubicBezTo>
                    <a:pt x="22051" y="1241"/>
                    <a:pt x="22027" y="1229"/>
                    <a:pt x="22015" y="1217"/>
                  </a:cubicBezTo>
                  <a:cubicBezTo>
                    <a:pt x="21444" y="825"/>
                    <a:pt x="20872" y="408"/>
                    <a:pt x="20289" y="15"/>
                  </a:cubicBezTo>
                  <a:cubicBezTo>
                    <a:pt x="20277" y="5"/>
                    <a:pt x="20255" y="1"/>
                    <a:pt x="20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6592339" y="2896370"/>
              <a:ext cx="135599" cy="135599"/>
            </a:xfrm>
            <a:custGeom>
              <a:rect b="b" l="l" r="r" t="t"/>
              <a:pathLst>
                <a:path extrusionOk="0" h="2918" w="2918">
                  <a:moveTo>
                    <a:pt x="1108" y="1"/>
                  </a:moveTo>
                  <a:lnTo>
                    <a:pt x="1" y="1715"/>
                  </a:lnTo>
                  <a:cubicBezTo>
                    <a:pt x="477" y="2037"/>
                    <a:pt x="929" y="2382"/>
                    <a:pt x="1310" y="2632"/>
                  </a:cubicBezTo>
                  <a:cubicBezTo>
                    <a:pt x="1453" y="2728"/>
                    <a:pt x="1584" y="2823"/>
                    <a:pt x="1715" y="2918"/>
                  </a:cubicBezTo>
                  <a:lnTo>
                    <a:pt x="2918" y="1061"/>
                  </a:lnTo>
                  <a:cubicBezTo>
                    <a:pt x="2323" y="692"/>
                    <a:pt x="1715" y="346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6584579" y="2892699"/>
              <a:ext cx="151120" cy="142198"/>
            </a:xfrm>
            <a:custGeom>
              <a:rect b="b" l="l" r="r" t="t"/>
              <a:pathLst>
                <a:path extrusionOk="0" h="3060" w="3252">
                  <a:moveTo>
                    <a:pt x="1344" y="225"/>
                  </a:moveTo>
                  <a:lnTo>
                    <a:pt x="1344" y="225"/>
                  </a:lnTo>
                  <a:cubicBezTo>
                    <a:pt x="1870" y="526"/>
                    <a:pt x="2395" y="835"/>
                    <a:pt x="2911" y="1145"/>
                  </a:cubicBezTo>
                  <a:lnTo>
                    <a:pt x="2911" y="1145"/>
                  </a:lnTo>
                  <a:lnTo>
                    <a:pt x="1826" y="2820"/>
                  </a:lnTo>
                  <a:lnTo>
                    <a:pt x="1826" y="2820"/>
                  </a:lnTo>
                  <a:cubicBezTo>
                    <a:pt x="1331" y="2470"/>
                    <a:pt x="836" y="2120"/>
                    <a:pt x="340" y="1779"/>
                  </a:cubicBezTo>
                  <a:lnTo>
                    <a:pt x="340" y="1779"/>
                  </a:lnTo>
                  <a:lnTo>
                    <a:pt x="1344" y="225"/>
                  </a:lnTo>
                  <a:close/>
                  <a:moveTo>
                    <a:pt x="1261" y="1"/>
                  </a:moveTo>
                  <a:cubicBezTo>
                    <a:pt x="1204" y="1"/>
                    <a:pt x="1149" y="16"/>
                    <a:pt x="1120" y="56"/>
                  </a:cubicBezTo>
                  <a:lnTo>
                    <a:pt x="13" y="1771"/>
                  </a:lnTo>
                  <a:cubicBezTo>
                    <a:pt x="11" y="1773"/>
                    <a:pt x="10" y="1775"/>
                    <a:pt x="10" y="1777"/>
                  </a:cubicBezTo>
                  <a:lnTo>
                    <a:pt x="10" y="1777"/>
                  </a:lnTo>
                  <a:cubicBezTo>
                    <a:pt x="0" y="1790"/>
                    <a:pt x="1" y="1804"/>
                    <a:pt x="25" y="1818"/>
                  </a:cubicBezTo>
                  <a:cubicBezTo>
                    <a:pt x="608" y="2223"/>
                    <a:pt x="1180" y="2628"/>
                    <a:pt x="1751" y="3021"/>
                  </a:cubicBezTo>
                  <a:cubicBezTo>
                    <a:pt x="1781" y="3045"/>
                    <a:pt x="1841" y="3060"/>
                    <a:pt x="1900" y="3060"/>
                  </a:cubicBezTo>
                  <a:cubicBezTo>
                    <a:pt x="1960" y="3060"/>
                    <a:pt x="2019" y="3045"/>
                    <a:pt x="2049" y="3009"/>
                  </a:cubicBezTo>
                  <a:lnTo>
                    <a:pt x="3252" y="1152"/>
                  </a:lnTo>
                  <a:cubicBezTo>
                    <a:pt x="3252" y="1128"/>
                    <a:pt x="3252" y="1104"/>
                    <a:pt x="3228" y="1104"/>
                  </a:cubicBezTo>
                  <a:cubicBezTo>
                    <a:pt x="2632" y="735"/>
                    <a:pt x="2037" y="378"/>
                    <a:pt x="1418" y="44"/>
                  </a:cubicBezTo>
                  <a:cubicBezTo>
                    <a:pt x="1387" y="19"/>
                    <a:pt x="1323" y="1"/>
                    <a:pt x="1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6644340" y="2877596"/>
              <a:ext cx="115710" cy="67521"/>
            </a:xfrm>
            <a:custGeom>
              <a:rect b="b" l="l" r="r" t="t"/>
              <a:pathLst>
                <a:path extrusionOk="0" h="1453" w="2490">
                  <a:moveTo>
                    <a:pt x="251" y="0"/>
                  </a:moveTo>
                  <a:lnTo>
                    <a:pt x="1" y="393"/>
                  </a:lnTo>
                  <a:cubicBezTo>
                    <a:pt x="608" y="738"/>
                    <a:pt x="1204" y="1096"/>
                    <a:pt x="1811" y="1453"/>
                  </a:cubicBezTo>
                  <a:lnTo>
                    <a:pt x="2489" y="393"/>
                  </a:lnTo>
                  <a:cubicBezTo>
                    <a:pt x="1727" y="334"/>
                    <a:pt x="977" y="203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6635743" y="2873925"/>
              <a:ext cx="133137" cy="75374"/>
            </a:xfrm>
            <a:custGeom>
              <a:rect b="b" l="l" r="r" t="t"/>
              <a:pathLst>
                <a:path extrusionOk="0" h="1622" w="2865">
                  <a:moveTo>
                    <a:pt x="552" y="179"/>
                  </a:moveTo>
                  <a:cubicBezTo>
                    <a:pt x="1171" y="342"/>
                    <a:pt x="1814" y="456"/>
                    <a:pt x="2452" y="528"/>
                  </a:cubicBezTo>
                  <a:lnTo>
                    <a:pt x="2452" y="528"/>
                  </a:lnTo>
                  <a:lnTo>
                    <a:pt x="1888" y="1394"/>
                  </a:lnTo>
                  <a:lnTo>
                    <a:pt x="1888" y="1394"/>
                  </a:lnTo>
                  <a:cubicBezTo>
                    <a:pt x="1379" y="1089"/>
                    <a:pt x="862" y="786"/>
                    <a:pt x="344" y="491"/>
                  </a:cubicBezTo>
                  <a:lnTo>
                    <a:pt x="344" y="491"/>
                  </a:lnTo>
                  <a:lnTo>
                    <a:pt x="552" y="179"/>
                  </a:lnTo>
                  <a:close/>
                  <a:moveTo>
                    <a:pt x="357" y="1"/>
                  </a:moveTo>
                  <a:cubicBezTo>
                    <a:pt x="326" y="1"/>
                    <a:pt x="296" y="9"/>
                    <a:pt x="281" y="32"/>
                  </a:cubicBezTo>
                  <a:lnTo>
                    <a:pt x="19" y="424"/>
                  </a:lnTo>
                  <a:cubicBezTo>
                    <a:pt x="0" y="456"/>
                    <a:pt x="73" y="508"/>
                    <a:pt x="152" y="537"/>
                  </a:cubicBezTo>
                  <a:lnTo>
                    <a:pt x="152" y="537"/>
                  </a:lnTo>
                  <a:cubicBezTo>
                    <a:pt x="735" y="870"/>
                    <a:pt x="1317" y="1213"/>
                    <a:pt x="1889" y="1556"/>
                  </a:cubicBezTo>
                  <a:cubicBezTo>
                    <a:pt x="1930" y="1580"/>
                    <a:pt x="2010" y="1622"/>
                    <a:pt x="2072" y="1622"/>
                  </a:cubicBezTo>
                  <a:cubicBezTo>
                    <a:pt x="2100" y="1622"/>
                    <a:pt x="2124" y="1613"/>
                    <a:pt x="2139" y="1591"/>
                  </a:cubicBezTo>
                  <a:lnTo>
                    <a:pt x="2817" y="520"/>
                  </a:lnTo>
                  <a:cubicBezTo>
                    <a:pt x="2865" y="460"/>
                    <a:pt x="2639" y="401"/>
                    <a:pt x="2615" y="389"/>
                  </a:cubicBezTo>
                  <a:cubicBezTo>
                    <a:pt x="1865" y="329"/>
                    <a:pt x="1127" y="198"/>
                    <a:pt x="412" y="8"/>
                  </a:cubicBezTo>
                  <a:cubicBezTo>
                    <a:pt x="395" y="3"/>
                    <a:pt x="37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6747830" y="2716575"/>
              <a:ext cx="93544" cy="92429"/>
            </a:xfrm>
            <a:custGeom>
              <a:rect b="b" l="l" r="r" t="t"/>
              <a:pathLst>
                <a:path extrusionOk="0" h="1989" w="2013">
                  <a:moveTo>
                    <a:pt x="262" y="0"/>
                  </a:moveTo>
                  <a:lnTo>
                    <a:pt x="0" y="393"/>
                  </a:lnTo>
                  <a:cubicBezTo>
                    <a:pt x="167" y="548"/>
                    <a:pt x="322" y="691"/>
                    <a:pt x="477" y="858"/>
                  </a:cubicBezTo>
                  <a:cubicBezTo>
                    <a:pt x="834" y="1227"/>
                    <a:pt x="1155" y="1596"/>
                    <a:pt x="1465" y="1989"/>
                  </a:cubicBezTo>
                  <a:lnTo>
                    <a:pt x="2013" y="1155"/>
                  </a:lnTo>
                  <a:cubicBezTo>
                    <a:pt x="1441" y="739"/>
                    <a:pt x="858" y="358"/>
                    <a:pt x="262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6740627" y="2713229"/>
              <a:ext cx="107950" cy="99121"/>
            </a:xfrm>
            <a:custGeom>
              <a:rect b="b" l="l" r="r" t="t"/>
              <a:pathLst>
                <a:path extrusionOk="0" h="2133" w="2323">
                  <a:moveTo>
                    <a:pt x="485" y="221"/>
                  </a:moveTo>
                  <a:cubicBezTo>
                    <a:pt x="1005" y="537"/>
                    <a:pt x="1514" y="864"/>
                    <a:pt x="1996" y="1218"/>
                  </a:cubicBezTo>
                  <a:lnTo>
                    <a:pt x="1996" y="1218"/>
                  </a:lnTo>
                  <a:lnTo>
                    <a:pt x="1600" y="1834"/>
                  </a:lnTo>
                  <a:lnTo>
                    <a:pt x="1600" y="1834"/>
                  </a:lnTo>
                  <a:cubicBezTo>
                    <a:pt x="1197" y="1354"/>
                    <a:pt x="775" y="900"/>
                    <a:pt x="318" y="472"/>
                  </a:cubicBezTo>
                  <a:lnTo>
                    <a:pt x="318" y="472"/>
                  </a:lnTo>
                  <a:lnTo>
                    <a:pt x="485" y="221"/>
                  </a:lnTo>
                  <a:close/>
                  <a:moveTo>
                    <a:pt x="390" y="1"/>
                  </a:moveTo>
                  <a:cubicBezTo>
                    <a:pt x="371" y="1"/>
                    <a:pt x="353" y="2"/>
                    <a:pt x="335" y="6"/>
                  </a:cubicBezTo>
                  <a:lnTo>
                    <a:pt x="335" y="6"/>
                  </a:lnTo>
                  <a:cubicBezTo>
                    <a:pt x="302" y="9"/>
                    <a:pt x="274" y="19"/>
                    <a:pt x="263" y="37"/>
                  </a:cubicBezTo>
                  <a:lnTo>
                    <a:pt x="13" y="442"/>
                  </a:lnTo>
                  <a:cubicBezTo>
                    <a:pt x="1" y="453"/>
                    <a:pt x="13" y="477"/>
                    <a:pt x="24" y="489"/>
                  </a:cubicBezTo>
                  <a:cubicBezTo>
                    <a:pt x="536" y="977"/>
                    <a:pt x="1025" y="1501"/>
                    <a:pt x="1477" y="2061"/>
                  </a:cubicBezTo>
                  <a:cubicBezTo>
                    <a:pt x="1508" y="2099"/>
                    <a:pt x="1602" y="2132"/>
                    <a:pt x="1678" y="2132"/>
                  </a:cubicBezTo>
                  <a:cubicBezTo>
                    <a:pt x="1721" y="2132"/>
                    <a:pt x="1758" y="2122"/>
                    <a:pt x="1775" y="2097"/>
                  </a:cubicBezTo>
                  <a:lnTo>
                    <a:pt x="2322" y="1251"/>
                  </a:lnTo>
                  <a:cubicBezTo>
                    <a:pt x="2322" y="1239"/>
                    <a:pt x="2322" y="1215"/>
                    <a:pt x="2310" y="1204"/>
                  </a:cubicBezTo>
                  <a:cubicBezTo>
                    <a:pt x="1739" y="787"/>
                    <a:pt x="1144" y="394"/>
                    <a:pt x="536" y="37"/>
                  </a:cubicBezTo>
                  <a:cubicBezTo>
                    <a:pt x="490" y="14"/>
                    <a:pt x="439" y="1"/>
                    <a:pt x="390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6693599" y="2734838"/>
              <a:ext cx="122309" cy="131742"/>
            </a:xfrm>
            <a:custGeom>
              <a:rect b="b" l="l" r="r" t="t"/>
              <a:pathLst>
                <a:path extrusionOk="0" h="2835" w="2632">
                  <a:moveTo>
                    <a:pt x="1167" y="0"/>
                  </a:moveTo>
                  <a:lnTo>
                    <a:pt x="1" y="1822"/>
                  </a:lnTo>
                  <a:cubicBezTo>
                    <a:pt x="620" y="2132"/>
                    <a:pt x="1239" y="2465"/>
                    <a:pt x="1834" y="2834"/>
                  </a:cubicBezTo>
                  <a:lnTo>
                    <a:pt x="2632" y="1596"/>
                  </a:lnTo>
                  <a:cubicBezTo>
                    <a:pt x="2322" y="1203"/>
                    <a:pt x="2001" y="834"/>
                    <a:pt x="1644" y="465"/>
                  </a:cubicBezTo>
                  <a:cubicBezTo>
                    <a:pt x="1489" y="298"/>
                    <a:pt x="1334" y="155"/>
                    <a:pt x="1167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6685838" y="2732050"/>
              <a:ext cx="137830" cy="137644"/>
            </a:xfrm>
            <a:custGeom>
              <a:rect b="b" l="l" r="r" t="t"/>
              <a:pathLst>
                <a:path extrusionOk="0" h="2962" w="2966">
                  <a:moveTo>
                    <a:pt x="1363" y="267"/>
                  </a:moveTo>
                  <a:cubicBezTo>
                    <a:pt x="1685" y="574"/>
                    <a:pt x="1984" y="898"/>
                    <a:pt x="2275" y="1239"/>
                  </a:cubicBezTo>
                  <a:cubicBezTo>
                    <a:pt x="2358" y="1334"/>
                    <a:pt x="2430" y="1430"/>
                    <a:pt x="2513" y="1525"/>
                  </a:cubicBezTo>
                  <a:cubicBezTo>
                    <a:pt x="2549" y="1561"/>
                    <a:pt x="2644" y="1644"/>
                    <a:pt x="2632" y="1668"/>
                  </a:cubicBezTo>
                  <a:cubicBezTo>
                    <a:pt x="2632" y="1727"/>
                    <a:pt x="2549" y="1799"/>
                    <a:pt x="2525" y="1846"/>
                  </a:cubicBezTo>
                  <a:lnTo>
                    <a:pt x="1945" y="2732"/>
                  </a:lnTo>
                  <a:lnTo>
                    <a:pt x="1945" y="2732"/>
                  </a:lnTo>
                  <a:cubicBezTo>
                    <a:pt x="1418" y="2414"/>
                    <a:pt x="875" y="2123"/>
                    <a:pt x="331" y="1851"/>
                  </a:cubicBezTo>
                  <a:lnTo>
                    <a:pt x="331" y="1851"/>
                  </a:lnTo>
                  <a:lnTo>
                    <a:pt x="1363" y="267"/>
                  </a:lnTo>
                  <a:close/>
                  <a:moveTo>
                    <a:pt x="1354" y="0"/>
                  </a:moveTo>
                  <a:cubicBezTo>
                    <a:pt x="1333" y="0"/>
                    <a:pt x="1312" y="4"/>
                    <a:pt x="1293" y="11"/>
                  </a:cubicBezTo>
                  <a:lnTo>
                    <a:pt x="1293" y="11"/>
                  </a:lnTo>
                  <a:cubicBezTo>
                    <a:pt x="1257" y="15"/>
                    <a:pt x="1225" y="25"/>
                    <a:pt x="1206" y="41"/>
                  </a:cubicBezTo>
                  <a:lnTo>
                    <a:pt x="1206" y="41"/>
                  </a:lnTo>
                  <a:cubicBezTo>
                    <a:pt x="1180" y="55"/>
                    <a:pt x="1161" y="73"/>
                    <a:pt x="1173" y="89"/>
                  </a:cubicBezTo>
                  <a:lnTo>
                    <a:pt x="1173" y="89"/>
                  </a:lnTo>
                  <a:lnTo>
                    <a:pt x="13" y="1882"/>
                  </a:lnTo>
                  <a:cubicBezTo>
                    <a:pt x="1" y="1894"/>
                    <a:pt x="13" y="1918"/>
                    <a:pt x="37" y="1930"/>
                  </a:cubicBezTo>
                  <a:cubicBezTo>
                    <a:pt x="668" y="2239"/>
                    <a:pt x="1275" y="2573"/>
                    <a:pt x="1870" y="2942"/>
                  </a:cubicBezTo>
                  <a:cubicBezTo>
                    <a:pt x="1904" y="2954"/>
                    <a:pt x="1942" y="2961"/>
                    <a:pt x="1979" y="2961"/>
                  </a:cubicBezTo>
                  <a:cubicBezTo>
                    <a:pt x="2046" y="2961"/>
                    <a:pt x="2114" y="2940"/>
                    <a:pt x="2168" y="2894"/>
                  </a:cubicBezTo>
                  <a:lnTo>
                    <a:pt x="2966" y="1656"/>
                  </a:lnTo>
                  <a:cubicBezTo>
                    <a:pt x="2966" y="1644"/>
                    <a:pt x="2966" y="1632"/>
                    <a:pt x="2966" y="1620"/>
                  </a:cubicBezTo>
                  <a:cubicBezTo>
                    <a:pt x="2513" y="1060"/>
                    <a:pt x="2013" y="525"/>
                    <a:pt x="1489" y="37"/>
                  </a:cubicBezTo>
                  <a:cubicBezTo>
                    <a:pt x="1443" y="13"/>
                    <a:pt x="1397" y="0"/>
                    <a:pt x="1354" y="0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6793186" y="2544633"/>
              <a:ext cx="159392" cy="178073"/>
            </a:xfrm>
            <a:custGeom>
              <a:rect b="b" l="l" r="r" t="t"/>
              <a:pathLst>
                <a:path extrusionOk="0" h="3832" w="3430">
                  <a:moveTo>
                    <a:pt x="2189" y="1"/>
                  </a:moveTo>
                  <a:cubicBezTo>
                    <a:pt x="1873" y="1"/>
                    <a:pt x="1561" y="156"/>
                    <a:pt x="1370" y="438"/>
                  </a:cubicBezTo>
                  <a:lnTo>
                    <a:pt x="1" y="2593"/>
                  </a:lnTo>
                  <a:cubicBezTo>
                    <a:pt x="584" y="2962"/>
                    <a:pt x="1144" y="3379"/>
                    <a:pt x="1691" y="3831"/>
                  </a:cubicBezTo>
                  <a:lnTo>
                    <a:pt x="3144" y="1581"/>
                  </a:lnTo>
                  <a:cubicBezTo>
                    <a:pt x="3430" y="1141"/>
                    <a:pt x="3299" y="533"/>
                    <a:pt x="2858" y="248"/>
                  </a:cubicBezTo>
                  <a:lnTo>
                    <a:pt x="2703" y="152"/>
                  </a:lnTo>
                  <a:cubicBezTo>
                    <a:pt x="2545" y="50"/>
                    <a:pt x="2367" y="1"/>
                    <a:pt x="2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6785472" y="2542123"/>
              <a:ext cx="174820" cy="183603"/>
            </a:xfrm>
            <a:custGeom>
              <a:rect b="b" l="l" r="r" t="t"/>
              <a:pathLst>
                <a:path extrusionOk="0" h="3951" w="3762">
                  <a:moveTo>
                    <a:pt x="2354" y="121"/>
                  </a:moveTo>
                  <a:cubicBezTo>
                    <a:pt x="2462" y="121"/>
                    <a:pt x="2578" y="151"/>
                    <a:pt x="2703" y="218"/>
                  </a:cubicBezTo>
                  <a:cubicBezTo>
                    <a:pt x="2917" y="337"/>
                    <a:pt x="3108" y="516"/>
                    <a:pt x="3215" y="730"/>
                  </a:cubicBezTo>
                  <a:cubicBezTo>
                    <a:pt x="3346" y="1016"/>
                    <a:pt x="3322" y="1349"/>
                    <a:pt x="3155" y="1623"/>
                  </a:cubicBezTo>
                  <a:lnTo>
                    <a:pt x="3155" y="1623"/>
                  </a:lnTo>
                  <a:lnTo>
                    <a:pt x="3155" y="1623"/>
                  </a:lnTo>
                  <a:cubicBezTo>
                    <a:pt x="3155" y="1624"/>
                    <a:pt x="3155" y="1624"/>
                    <a:pt x="3155" y="1624"/>
                  </a:cubicBezTo>
                  <a:lnTo>
                    <a:pt x="3155" y="1624"/>
                  </a:lnTo>
                  <a:lnTo>
                    <a:pt x="1812" y="3704"/>
                  </a:lnTo>
                  <a:lnTo>
                    <a:pt x="1812" y="3704"/>
                  </a:lnTo>
                  <a:cubicBezTo>
                    <a:pt x="1340" y="3319"/>
                    <a:pt x="843" y="2969"/>
                    <a:pt x="336" y="2637"/>
                  </a:cubicBezTo>
                  <a:lnTo>
                    <a:pt x="336" y="2637"/>
                  </a:lnTo>
                  <a:lnTo>
                    <a:pt x="1215" y="1266"/>
                  </a:lnTo>
                  <a:cubicBezTo>
                    <a:pt x="1473" y="859"/>
                    <a:pt x="1813" y="121"/>
                    <a:pt x="2354" y="121"/>
                  </a:cubicBezTo>
                  <a:close/>
                  <a:moveTo>
                    <a:pt x="2363" y="1"/>
                  </a:moveTo>
                  <a:cubicBezTo>
                    <a:pt x="2120" y="1"/>
                    <a:pt x="1878" y="69"/>
                    <a:pt x="1667" y="206"/>
                  </a:cubicBezTo>
                  <a:cubicBezTo>
                    <a:pt x="1441" y="373"/>
                    <a:pt x="1298" y="635"/>
                    <a:pt x="1155" y="861"/>
                  </a:cubicBezTo>
                  <a:lnTo>
                    <a:pt x="476" y="1909"/>
                  </a:lnTo>
                  <a:lnTo>
                    <a:pt x="12" y="2647"/>
                  </a:lnTo>
                  <a:cubicBezTo>
                    <a:pt x="0" y="2659"/>
                    <a:pt x="12" y="2683"/>
                    <a:pt x="24" y="2695"/>
                  </a:cubicBezTo>
                  <a:cubicBezTo>
                    <a:pt x="607" y="3076"/>
                    <a:pt x="1179" y="3481"/>
                    <a:pt x="1726" y="3921"/>
                  </a:cubicBezTo>
                  <a:cubicBezTo>
                    <a:pt x="1761" y="3941"/>
                    <a:pt x="1802" y="3951"/>
                    <a:pt x="1844" y="3951"/>
                  </a:cubicBezTo>
                  <a:cubicBezTo>
                    <a:pt x="1903" y="3951"/>
                    <a:pt x="1964" y="3932"/>
                    <a:pt x="2012" y="3897"/>
                  </a:cubicBezTo>
                  <a:lnTo>
                    <a:pt x="3462" y="1652"/>
                  </a:lnTo>
                  <a:lnTo>
                    <a:pt x="3462" y="1652"/>
                  </a:lnTo>
                  <a:cubicBezTo>
                    <a:pt x="3463" y="1650"/>
                    <a:pt x="3464" y="1649"/>
                    <a:pt x="3465" y="1647"/>
                  </a:cubicBezTo>
                  <a:lnTo>
                    <a:pt x="3465" y="1647"/>
                  </a:lnTo>
                  <a:lnTo>
                    <a:pt x="3465" y="1647"/>
                  </a:lnTo>
                  <a:cubicBezTo>
                    <a:pt x="3465" y="1646"/>
                    <a:pt x="3466" y="1645"/>
                    <a:pt x="3466" y="1644"/>
                  </a:cubicBezTo>
                  <a:lnTo>
                    <a:pt x="3466" y="1644"/>
                  </a:lnTo>
                  <a:cubicBezTo>
                    <a:pt x="3762" y="1157"/>
                    <a:pt x="3595" y="527"/>
                    <a:pt x="3120" y="242"/>
                  </a:cubicBezTo>
                  <a:cubicBezTo>
                    <a:pt x="2890" y="81"/>
                    <a:pt x="2626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6760006" y="2665132"/>
              <a:ext cx="111807" cy="104604"/>
            </a:xfrm>
            <a:custGeom>
              <a:rect b="b" l="l" r="r" t="t"/>
              <a:pathLst>
                <a:path extrusionOk="0" h="2251" w="2406">
                  <a:moveTo>
                    <a:pt x="715" y="0"/>
                  </a:moveTo>
                  <a:lnTo>
                    <a:pt x="0" y="1107"/>
                  </a:lnTo>
                  <a:cubicBezTo>
                    <a:pt x="596" y="1453"/>
                    <a:pt x="1179" y="1846"/>
                    <a:pt x="1751" y="2250"/>
                  </a:cubicBezTo>
                  <a:lnTo>
                    <a:pt x="2405" y="1238"/>
                  </a:lnTo>
                  <a:cubicBezTo>
                    <a:pt x="1858" y="798"/>
                    <a:pt x="1298" y="381"/>
                    <a:pt x="715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6751687" y="2661182"/>
              <a:ext cx="127607" cy="112876"/>
            </a:xfrm>
            <a:custGeom>
              <a:rect b="b" l="l" r="r" t="t"/>
              <a:pathLst>
                <a:path extrusionOk="0" h="2429" w="2746">
                  <a:moveTo>
                    <a:pt x="975" y="228"/>
                  </a:moveTo>
                  <a:lnTo>
                    <a:pt x="975" y="228"/>
                  </a:lnTo>
                  <a:cubicBezTo>
                    <a:pt x="1470" y="563"/>
                    <a:pt x="1955" y="917"/>
                    <a:pt x="2421" y="1288"/>
                  </a:cubicBezTo>
                  <a:lnTo>
                    <a:pt x="2421" y="1288"/>
                  </a:lnTo>
                  <a:lnTo>
                    <a:pt x="1841" y="2186"/>
                  </a:lnTo>
                  <a:lnTo>
                    <a:pt x="1841" y="2186"/>
                  </a:lnTo>
                  <a:cubicBezTo>
                    <a:pt x="1355" y="1840"/>
                    <a:pt x="853" y="1512"/>
                    <a:pt x="342" y="1209"/>
                  </a:cubicBezTo>
                  <a:lnTo>
                    <a:pt x="342" y="1209"/>
                  </a:lnTo>
                  <a:lnTo>
                    <a:pt x="975" y="228"/>
                  </a:lnTo>
                  <a:close/>
                  <a:moveTo>
                    <a:pt x="804" y="0"/>
                  </a:moveTo>
                  <a:cubicBezTo>
                    <a:pt x="777" y="0"/>
                    <a:pt x="754" y="7"/>
                    <a:pt x="739" y="26"/>
                  </a:cubicBezTo>
                  <a:lnTo>
                    <a:pt x="25" y="1133"/>
                  </a:lnTo>
                  <a:cubicBezTo>
                    <a:pt x="1" y="1169"/>
                    <a:pt x="60" y="1204"/>
                    <a:pt x="84" y="1216"/>
                  </a:cubicBezTo>
                  <a:cubicBezTo>
                    <a:pt x="668" y="1562"/>
                    <a:pt x="1251" y="1943"/>
                    <a:pt x="1799" y="2347"/>
                  </a:cubicBezTo>
                  <a:cubicBezTo>
                    <a:pt x="1841" y="2373"/>
                    <a:pt x="1937" y="2428"/>
                    <a:pt x="2007" y="2428"/>
                  </a:cubicBezTo>
                  <a:cubicBezTo>
                    <a:pt x="2035" y="2428"/>
                    <a:pt x="2059" y="2419"/>
                    <a:pt x="2072" y="2395"/>
                  </a:cubicBezTo>
                  <a:lnTo>
                    <a:pt x="2715" y="1390"/>
                  </a:lnTo>
                  <a:lnTo>
                    <a:pt x="2715" y="1390"/>
                  </a:lnTo>
                  <a:cubicBezTo>
                    <a:pt x="2722" y="1384"/>
                    <a:pt x="2727" y="1377"/>
                    <a:pt x="2729" y="1369"/>
                  </a:cubicBezTo>
                  <a:lnTo>
                    <a:pt x="2729" y="1369"/>
                  </a:lnTo>
                  <a:cubicBezTo>
                    <a:pt x="2745" y="1343"/>
                    <a:pt x="2705" y="1306"/>
                    <a:pt x="2649" y="1279"/>
                  </a:cubicBezTo>
                  <a:lnTo>
                    <a:pt x="2649" y="1279"/>
                  </a:lnTo>
                  <a:cubicBezTo>
                    <a:pt x="2117" y="843"/>
                    <a:pt x="1553" y="430"/>
                    <a:pt x="977" y="61"/>
                  </a:cubicBezTo>
                  <a:cubicBezTo>
                    <a:pt x="944" y="37"/>
                    <a:pt x="865" y="0"/>
                    <a:pt x="804" y="0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5654700" y="4285103"/>
              <a:ext cx="282398" cy="235835"/>
            </a:xfrm>
            <a:custGeom>
              <a:rect b="b" l="l" r="r" t="t"/>
              <a:pathLst>
                <a:path extrusionOk="0" h="5075" w="6077">
                  <a:moveTo>
                    <a:pt x="5111" y="0"/>
                  </a:moveTo>
                  <a:cubicBezTo>
                    <a:pt x="4981" y="0"/>
                    <a:pt x="4835" y="34"/>
                    <a:pt x="4676" y="109"/>
                  </a:cubicBezTo>
                  <a:cubicBezTo>
                    <a:pt x="3925" y="451"/>
                    <a:pt x="3348" y="2227"/>
                    <a:pt x="2424" y="2227"/>
                  </a:cubicBezTo>
                  <a:cubicBezTo>
                    <a:pt x="2351" y="2227"/>
                    <a:pt x="2276" y="2216"/>
                    <a:pt x="2199" y="2192"/>
                  </a:cubicBezTo>
                  <a:cubicBezTo>
                    <a:pt x="2116" y="2014"/>
                    <a:pt x="2092" y="1811"/>
                    <a:pt x="2128" y="1609"/>
                  </a:cubicBezTo>
                  <a:lnTo>
                    <a:pt x="2128" y="1609"/>
                  </a:lnTo>
                  <a:lnTo>
                    <a:pt x="282" y="2907"/>
                  </a:lnTo>
                  <a:cubicBezTo>
                    <a:pt x="1" y="4336"/>
                    <a:pt x="968" y="5074"/>
                    <a:pt x="2114" y="5074"/>
                  </a:cubicBezTo>
                  <a:cubicBezTo>
                    <a:pt x="2906" y="5074"/>
                    <a:pt x="3782" y="4722"/>
                    <a:pt x="4390" y="4002"/>
                  </a:cubicBezTo>
                  <a:cubicBezTo>
                    <a:pt x="4926" y="3371"/>
                    <a:pt x="5605" y="2359"/>
                    <a:pt x="5866" y="1573"/>
                  </a:cubicBezTo>
                  <a:cubicBezTo>
                    <a:pt x="6076" y="904"/>
                    <a:pt x="5792" y="0"/>
                    <a:pt x="51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5655072" y="4281572"/>
              <a:ext cx="285558" cy="242295"/>
            </a:xfrm>
            <a:custGeom>
              <a:rect b="b" l="l" r="r" t="t"/>
              <a:pathLst>
                <a:path extrusionOk="0" h="5214" w="6145">
                  <a:moveTo>
                    <a:pt x="5119" y="1"/>
                  </a:moveTo>
                  <a:cubicBezTo>
                    <a:pt x="4831" y="1"/>
                    <a:pt x="4537" y="114"/>
                    <a:pt x="4323" y="292"/>
                  </a:cubicBezTo>
                  <a:cubicBezTo>
                    <a:pt x="3918" y="637"/>
                    <a:pt x="3644" y="1137"/>
                    <a:pt x="3322" y="1554"/>
                  </a:cubicBezTo>
                  <a:cubicBezTo>
                    <a:pt x="3168" y="1780"/>
                    <a:pt x="2965" y="1971"/>
                    <a:pt x="2739" y="2125"/>
                  </a:cubicBezTo>
                  <a:cubicBezTo>
                    <a:pt x="2656" y="2197"/>
                    <a:pt x="2537" y="2233"/>
                    <a:pt x="2429" y="2233"/>
                  </a:cubicBezTo>
                  <a:cubicBezTo>
                    <a:pt x="2239" y="2197"/>
                    <a:pt x="2275" y="1828"/>
                    <a:pt x="2299" y="1673"/>
                  </a:cubicBezTo>
                  <a:cubicBezTo>
                    <a:pt x="2305" y="1636"/>
                    <a:pt x="2225" y="1612"/>
                    <a:pt x="2143" y="1612"/>
                  </a:cubicBezTo>
                  <a:cubicBezTo>
                    <a:pt x="2067" y="1612"/>
                    <a:pt x="1989" y="1633"/>
                    <a:pt x="1977" y="1685"/>
                  </a:cubicBezTo>
                  <a:cubicBezTo>
                    <a:pt x="1941" y="1852"/>
                    <a:pt x="1965" y="2030"/>
                    <a:pt x="2025" y="2197"/>
                  </a:cubicBezTo>
                  <a:cubicBezTo>
                    <a:pt x="2072" y="2316"/>
                    <a:pt x="2144" y="2328"/>
                    <a:pt x="2263" y="2352"/>
                  </a:cubicBezTo>
                  <a:cubicBezTo>
                    <a:pt x="2310" y="2358"/>
                    <a:pt x="2358" y="2361"/>
                    <a:pt x="2406" y="2361"/>
                  </a:cubicBezTo>
                  <a:cubicBezTo>
                    <a:pt x="2549" y="2361"/>
                    <a:pt x="2691" y="2334"/>
                    <a:pt x="2834" y="2280"/>
                  </a:cubicBezTo>
                  <a:cubicBezTo>
                    <a:pt x="3227" y="2125"/>
                    <a:pt x="3501" y="1756"/>
                    <a:pt x="3739" y="1423"/>
                  </a:cubicBezTo>
                  <a:cubicBezTo>
                    <a:pt x="4013" y="1066"/>
                    <a:pt x="4251" y="637"/>
                    <a:pt x="4596" y="351"/>
                  </a:cubicBezTo>
                  <a:cubicBezTo>
                    <a:pt x="4734" y="241"/>
                    <a:pt x="4914" y="145"/>
                    <a:pt x="5093" y="145"/>
                  </a:cubicBezTo>
                  <a:cubicBezTo>
                    <a:pt x="5146" y="145"/>
                    <a:pt x="5199" y="154"/>
                    <a:pt x="5251" y="173"/>
                  </a:cubicBezTo>
                  <a:cubicBezTo>
                    <a:pt x="5454" y="268"/>
                    <a:pt x="5608" y="447"/>
                    <a:pt x="5680" y="673"/>
                  </a:cubicBezTo>
                  <a:cubicBezTo>
                    <a:pt x="5882" y="1221"/>
                    <a:pt x="5692" y="1756"/>
                    <a:pt x="5442" y="2256"/>
                  </a:cubicBezTo>
                  <a:cubicBezTo>
                    <a:pt x="5132" y="2876"/>
                    <a:pt x="4751" y="3447"/>
                    <a:pt x="4299" y="3983"/>
                  </a:cubicBezTo>
                  <a:cubicBezTo>
                    <a:pt x="3772" y="4615"/>
                    <a:pt x="2976" y="5079"/>
                    <a:pt x="2131" y="5079"/>
                  </a:cubicBezTo>
                  <a:cubicBezTo>
                    <a:pt x="2021" y="5079"/>
                    <a:pt x="1910" y="5071"/>
                    <a:pt x="1798" y="5054"/>
                  </a:cubicBezTo>
                  <a:cubicBezTo>
                    <a:pt x="1358" y="5007"/>
                    <a:pt x="953" y="4781"/>
                    <a:pt x="679" y="4423"/>
                  </a:cubicBezTo>
                  <a:cubicBezTo>
                    <a:pt x="370" y="4007"/>
                    <a:pt x="346" y="3471"/>
                    <a:pt x="429" y="2971"/>
                  </a:cubicBezTo>
                  <a:cubicBezTo>
                    <a:pt x="442" y="2933"/>
                    <a:pt x="356" y="2908"/>
                    <a:pt x="271" y="2908"/>
                  </a:cubicBezTo>
                  <a:cubicBezTo>
                    <a:pt x="198" y="2908"/>
                    <a:pt x="125" y="2927"/>
                    <a:pt x="120" y="2971"/>
                  </a:cubicBezTo>
                  <a:lnTo>
                    <a:pt x="108" y="2983"/>
                  </a:lnTo>
                  <a:cubicBezTo>
                    <a:pt x="1" y="3447"/>
                    <a:pt x="72" y="3935"/>
                    <a:pt x="298" y="4352"/>
                  </a:cubicBezTo>
                  <a:cubicBezTo>
                    <a:pt x="524" y="4697"/>
                    <a:pt x="858" y="4959"/>
                    <a:pt x="1251" y="5078"/>
                  </a:cubicBezTo>
                  <a:cubicBezTo>
                    <a:pt x="1527" y="5170"/>
                    <a:pt x="1817" y="5213"/>
                    <a:pt x="2109" y="5213"/>
                  </a:cubicBezTo>
                  <a:cubicBezTo>
                    <a:pt x="2758" y="5213"/>
                    <a:pt x="3412" y="4999"/>
                    <a:pt x="3930" y="4638"/>
                  </a:cubicBezTo>
                  <a:cubicBezTo>
                    <a:pt x="4430" y="4292"/>
                    <a:pt x="4799" y="3792"/>
                    <a:pt x="5144" y="3292"/>
                  </a:cubicBezTo>
                  <a:cubicBezTo>
                    <a:pt x="5358" y="2983"/>
                    <a:pt x="5561" y="2661"/>
                    <a:pt x="5739" y="2316"/>
                  </a:cubicBezTo>
                  <a:cubicBezTo>
                    <a:pt x="5894" y="2042"/>
                    <a:pt x="6001" y="1733"/>
                    <a:pt x="6073" y="1423"/>
                  </a:cubicBezTo>
                  <a:cubicBezTo>
                    <a:pt x="6144" y="982"/>
                    <a:pt x="6025" y="399"/>
                    <a:pt x="5620" y="137"/>
                  </a:cubicBezTo>
                  <a:cubicBezTo>
                    <a:pt x="5467" y="43"/>
                    <a:pt x="5294" y="1"/>
                    <a:pt x="5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6400369" y="3002091"/>
              <a:ext cx="149959" cy="297269"/>
            </a:xfrm>
            <a:custGeom>
              <a:rect b="b" l="l" r="r" t="t"/>
              <a:pathLst>
                <a:path extrusionOk="0" h="6397" w="3227">
                  <a:moveTo>
                    <a:pt x="1727" y="0"/>
                  </a:moveTo>
                  <a:lnTo>
                    <a:pt x="0" y="3524"/>
                  </a:lnTo>
                  <a:cubicBezTo>
                    <a:pt x="512" y="4262"/>
                    <a:pt x="846" y="5155"/>
                    <a:pt x="1429" y="5834"/>
                  </a:cubicBezTo>
                  <a:cubicBezTo>
                    <a:pt x="1768" y="6224"/>
                    <a:pt x="2072" y="6397"/>
                    <a:pt x="2328" y="6397"/>
                  </a:cubicBezTo>
                  <a:cubicBezTo>
                    <a:pt x="2784" y="6397"/>
                    <a:pt x="3087" y="5851"/>
                    <a:pt x="3155" y="5013"/>
                  </a:cubicBezTo>
                  <a:cubicBezTo>
                    <a:pt x="3227" y="4001"/>
                    <a:pt x="2596" y="3167"/>
                    <a:pt x="2703" y="2167"/>
                  </a:cubicBezTo>
                  <a:cubicBezTo>
                    <a:pt x="2822" y="1024"/>
                    <a:pt x="2727" y="714"/>
                    <a:pt x="1727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6391865" y="2999954"/>
              <a:ext cx="163993" cy="302659"/>
            </a:xfrm>
            <a:custGeom>
              <a:rect b="b" l="l" r="r" t="t"/>
              <a:pathLst>
                <a:path extrusionOk="0" h="6513" w="3529">
                  <a:moveTo>
                    <a:pt x="1922" y="0"/>
                  </a:moveTo>
                  <a:cubicBezTo>
                    <a:pt x="1818" y="0"/>
                    <a:pt x="1702" y="30"/>
                    <a:pt x="1767" y="70"/>
                  </a:cubicBezTo>
                  <a:cubicBezTo>
                    <a:pt x="2207" y="403"/>
                    <a:pt x="2672" y="749"/>
                    <a:pt x="2743" y="1332"/>
                  </a:cubicBezTo>
                  <a:cubicBezTo>
                    <a:pt x="2767" y="1630"/>
                    <a:pt x="2767" y="1915"/>
                    <a:pt x="2719" y="2213"/>
                  </a:cubicBezTo>
                  <a:cubicBezTo>
                    <a:pt x="2707" y="2618"/>
                    <a:pt x="2755" y="3023"/>
                    <a:pt x="2874" y="3416"/>
                  </a:cubicBezTo>
                  <a:cubicBezTo>
                    <a:pt x="3005" y="3808"/>
                    <a:pt x="3100" y="4201"/>
                    <a:pt x="3160" y="4594"/>
                  </a:cubicBezTo>
                  <a:cubicBezTo>
                    <a:pt x="3196" y="4963"/>
                    <a:pt x="3160" y="5332"/>
                    <a:pt x="3065" y="5690"/>
                  </a:cubicBezTo>
                  <a:cubicBezTo>
                    <a:pt x="2993" y="5940"/>
                    <a:pt x="2850" y="6261"/>
                    <a:pt x="2588" y="6368"/>
                  </a:cubicBezTo>
                  <a:cubicBezTo>
                    <a:pt x="2555" y="6381"/>
                    <a:pt x="2520" y="6387"/>
                    <a:pt x="2484" y="6387"/>
                  </a:cubicBezTo>
                  <a:cubicBezTo>
                    <a:pt x="2232" y="6387"/>
                    <a:pt x="1949" y="6084"/>
                    <a:pt x="1803" y="5928"/>
                  </a:cubicBezTo>
                  <a:cubicBezTo>
                    <a:pt x="1183" y="5225"/>
                    <a:pt x="862" y="4320"/>
                    <a:pt x="338" y="3558"/>
                  </a:cubicBezTo>
                  <a:cubicBezTo>
                    <a:pt x="314" y="3524"/>
                    <a:pt x="250" y="3510"/>
                    <a:pt x="186" y="3510"/>
                  </a:cubicBezTo>
                  <a:cubicBezTo>
                    <a:pt x="93" y="3510"/>
                    <a:pt x="0" y="3540"/>
                    <a:pt x="29" y="3582"/>
                  </a:cubicBezTo>
                  <a:cubicBezTo>
                    <a:pt x="564" y="4368"/>
                    <a:pt x="898" y="5297"/>
                    <a:pt x="1553" y="5999"/>
                  </a:cubicBezTo>
                  <a:cubicBezTo>
                    <a:pt x="1796" y="6259"/>
                    <a:pt x="2177" y="6513"/>
                    <a:pt x="2547" y="6513"/>
                  </a:cubicBezTo>
                  <a:cubicBezTo>
                    <a:pt x="2719" y="6513"/>
                    <a:pt x="2889" y="6457"/>
                    <a:pt x="3041" y="6321"/>
                  </a:cubicBezTo>
                  <a:cubicBezTo>
                    <a:pt x="3255" y="6083"/>
                    <a:pt x="3398" y="5797"/>
                    <a:pt x="3434" y="5487"/>
                  </a:cubicBezTo>
                  <a:cubicBezTo>
                    <a:pt x="3529" y="5023"/>
                    <a:pt x="3517" y="4547"/>
                    <a:pt x="3386" y="4094"/>
                  </a:cubicBezTo>
                  <a:cubicBezTo>
                    <a:pt x="3255" y="3666"/>
                    <a:pt x="3148" y="3237"/>
                    <a:pt x="3065" y="2796"/>
                  </a:cubicBezTo>
                  <a:cubicBezTo>
                    <a:pt x="3005" y="2403"/>
                    <a:pt x="3077" y="2011"/>
                    <a:pt x="3077" y="1606"/>
                  </a:cubicBezTo>
                  <a:cubicBezTo>
                    <a:pt x="3088" y="1320"/>
                    <a:pt x="3017" y="1022"/>
                    <a:pt x="2862" y="772"/>
                  </a:cubicBezTo>
                  <a:cubicBezTo>
                    <a:pt x="2636" y="475"/>
                    <a:pt x="2362" y="225"/>
                    <a:pt x="2041" y="22"/>
                  </a:cubicBezTo>
                  <a:cubicBezTo>
                    <a:pt x="2018" y="7"/>
                    <a:pt x="1971" y="0"/>
                    <a:pt x="1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7167228" y="1945439"/>
              <a:ext cx="433240" cy="134949"/>
            </a:xfrm>
            <a:custGeom>
              <a:rect b="b" l="l" r="r" t="t"/>
              <a:pathLst>
                <a:path extrusionOk="0" h="2904" w="9323">
                  <a:moveTo>
                    <a:pt x="6556" y="1"/>
                  </a:moveTo>
                  <a:cubicBezTo>
                    <a:pt x="5185" y="1"/>
                    <a:pt x="3161" y="499"/>
                    <a:pt x="203" y="1557"/>
                  </a:cubicBezTo>
                  <a:cubicBezTo>
                    <a:pt x="0" y="1855"/>
                    <a:pt x="0" y="2509"/>
                    <a:pt x="24" y="2890"/>
                  </a:cubicBezTo>
                  <a:cubicBezTo>
                    <a:pt x="203" y="2899"/>
                    <a:pt x="380" y="2903"/>
                    <a:pt x="557" y="2903"/>
                  </a:cubicBezTo>
                  <a:cubicBezTo>
                    <a:pt x="2045" y="2903"/>
                    <a:pt x="3485" y="2610"/>
                    <a:pt x="4953" y="2355"/>
                  </a:cubicBezTo>
                  <a:cubicBezTo>
                    <a:pt x="5620" y="2247"/>
                    <a:pt x="6263" y="2033"/>
                    <a:pt x="6918" y="1914"/>
                  </a:cubicBezTo>
                  <a:cubicBezTo>
                    <a:pt x="7489" y="1795"/>
                    <a:pt x="8251" y="1759"/>
                    <a:pt x="8847" y="1724"/>
                  </a:cubicBezTo>
                  <a:cubicBezTo>
                    <a:pt x="9323" y="1676"/>
                    <a:pt x="9061" y="1521"/>
                    <a:pt x="8847" y="1116"/>
                  </a:cubicBezTo>
                  <a:cubicBezTo>
                    <a:pt x="8462" y="386"/>
                    <a:pt x="7762" y="1"/>
                    <a:pt x="6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7158910" y="1941163"/>
              <a:ext cx="443231" cy="142942"/>
            </a:xfrm>
            <a:custGeom>
              <a:rect b="b" l="l" r="r" t="t"/>
              <a:pathLst>
                <a:path extrusionOk="0" h="3076" w="9538">
                  <a:moveTo>
                    <a:pt x="6774" y="155"/>
                  </a:moveTo>
                  <a:cubicBezTo>
                    <a:pt x="7011" y="155"/>
                    <a:pt x="7247" y="171"/>
                    <a:pt x="7478" y="208"/>
                  </a:cubicBezTo>
                  <a:cubicBezTo>
                    <a:pt x="8026" y="280"/>
                    <a:pt x="8502" y="589"/>
                    <a:pt x="8800" y="1054"/>
                  </a:cubicBezTo>
                  <a:cubicBezTo>
                    <a:pt x="8847" y="1113"/>
                    <a:pt x="8871" y="1173"/>
                    <a:pt x="8907" y="1244"/>
                  </a:cubicBezTo>
                  <a:cubicBezTo>
                    <a:pt x="8990" y="1351"/>
                    <a:pt x="9061" y="1470"/>
                    <a:pt x="9121" y="1589"/>
                  </a:cubicBezTo>
                  <a:cubicBezTo>
                    <a:pt x="9157" y="1708"/>
                    <a:pt x="9073" y="1720"/>
                    <a:pt x="8966" y="1732"/>
                  </a:cubicBezTo>
                  <a:cubicBezTo>
                    <a:pt x="8776" y="1756"/>
                    <a:pt x="8585" y="1768"/>
                    <a:pt x="8395" y="1780"/>
                  </a:cubicBezTo>
                  <a:cubicBezTo>
                    <a:pt x="7621" y="1827"/>
                    <a:pt x="6859" y="1947"/>
                    <a:pt x="6109" y="2137"/>
                  </a:cubicBezTo>
                  <a:cubicBezTo>
                    <a:pt x="5132" y="2375"/>
                    <a:pt x="4144" y="2542"/>
                    <a:pt x="3156" y="2697"/>
                  </a:cubicBezTo>
                  <a:cubicBezTo>
                    <a:pt x="2323" y="2845"/>
                    <a:pt x="1489" y="2920"/>
                    <a:pt x="649" y="2920"/>
                  </a:cubicBezTo>
                  <a:cubicBezTo>
                    <a:pt x="550" y="2920"/>
                    <a:pt x="451" y="2919"/>
                    <a:pt x="352" y="2917"/>
                  </a:cubicBezTo>
                  <a:lnTo>
                    <a:pt x="352" y="2917"/>
                  </a:lnTo>
                  <a:cubicBezTo>
                    <a:pt x="332" y="2517"/>
                    <a:pt x="330" y="2057"/>
                    <a:pt x="529" y="1710"/>
                  </a:cubicBezTo>
                  <a:lnTo>
                    <a:pt x="529" y="1710"/>
                  </a:lnTo>
                  <a:cubicBezTo>
                    <a:pt x="1925" y="1191"/>
                    <a:pt x="3356" y="754"/>
                    <a:pt x="4799" y="423"/>
                  </a:cubicBezTo>
                  <a:cubicBezTo>
                    <a:pt x="5431" y="282"/>
                    <a:pt x="6109" y="155"/>
                    <a:pt x="6774" y="155"/>
                  </a:cubicBezTo>
                  <a:close/>
                  <a:moveTo>
                    <a:pt x="6645" y="1"/>
                  </a:moveTo>
                  <a:cubicBezTo>
                    <a:pt x="6174" y="1"/>
                    <a:pt x="5700" y="60"/>
                    <a:pt x="5240" y="137"/>
                  </a:cubicBezTo>
                  <a:cubicBezTo>
                    <a:pt x="3537" y="423"/>
                    <a:pt x="1882" y="994"/>
                    <a:pt x="263" y="1566"/>
                  </a:cubicBezTo>
                  <a:cubicBezTo>
                    <a:pt x="240" y="1573"/>
                    <a:pt x="235" y="1585"/>
                    <a:pt x="240" y="1599"/>
                  </a:cubicBezTo>
                  <a:lnTo>
                    <a:pt x="240" y="1599"/>
                  </a:lnTo>
                  <a:cubicBezTo>
                    <a:pt x="240" y="1600"/>
                    <a:pt x="239" y="1601"/>
                    <a:pt x="239" y="1601"/>
                  </a:cubicBezTo>
                  <a:cubicBezTo>
                    <a:pt x="1" y="1982"/>
                    <a:pt x="37" y="2530"/>
                    <a:pt x="60" y="2959"/>
                  </a:cubicBezTo>
                  <a:cubicBezTo>
                    <a:pt x="60" y="3030"/>
                    <a:pt x="227" y="3066"/>
                    <a:pt x="263" y="3066"/>
                  </a:cubicBezTo>
                  <a:cubicBezTo>
                    <a:pt x="439" y="3072"/>
                    <a:pt x="616" y="3076"/>
                    <a:pt x="793" y="3076"/>
                  </a:cubicBezTo>
                  <a:cubicBezTo>
                    <a:pt x="1560" y="3076"/>
                    <a:pt x="2330" y="3013"/>
                    <a:pt x="3085" y="2887"/>
                  </a:cubicBezTo>
                  <a:cubicBezTo>
                    <a:pt x="4001" y="2756"/>
                    <a:pt x="4942" y="2613"/>
                    <a:pt x="5847" y="2399"/>
                  </a:cubicBezTo>
                  <a:cubicBezTo>
                    <a:pt x="6287" y="2292"/>
                    <a:pt x="6740" y="2173"/>
                    <a:pt x="7180" y="2089"/>
                  </a:cubicBezTo>
                  <a:cubicBezTo>
                    <a:pt x="7597" y="2006"/>
                    <a:pt x="8002" y="1958"/>
                    <a:pt x="8419" y="1935"/>
                  </a:cubicBezTo>
                  <a:lnTo>
                    <a:pt x="9002" y="1899"/>
                  </a:lnTo>
                  <a:cubicBezTo>
                    <a:pt x="9109" y="1887"/>
                    <a:pt x="9311" y="1899"/>
                    <a:pt x="9395" y="1816"/>
                  </a:cubicBezTo>
                  <a:cubicBezTo>
                    <a:pt x="9538" y="1697"/>
                    <a:pt x="9300" y="1446"/>
                    <a:pt x="9240" y="1339"/>
                  </a:cubicBezTo>
                  <a:cubicBezTo>
                    <a:pt x="9097" y="1054"/>
                    <a:pt x="8907" y="804"/>
                    <a:pt x="8669" y="589"/>
                  </a:cubicBezTo>
                  <a:cubicBezTo>
                    <a:pt x="8430" y="399"/>
                    <a:pt x="8145" y="244"/>
                    <a:pt x="7847" y="161"/>
                  </a:cubicBezTo>
                  <a:cubicBezTo>
                    <a:pt x="7456" y="45"/>
                    <a:pt x="7051" y="1"/>
                    <a:pt x="6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6591178" y="1635711"/>
              <a:ext cx="1070158" cy="1428534"/>
            </a:xfrm>
            <a:custGeom>
              <a:rect b="b" l="l" r="r" t="t"/>
              <a:pathLst>
                <a:path extrusionOk="0" h="30741" w="23029">
                  <a:moveTo>
                    <a:pt x="15170" y="1"/>
                  </a:moveTo>
                  <a:cubicBezTo>
                    <a:pt x="14154" y="1"/>
                    <a:pt x="13142" y="443"/>
                    <a:pt x="12670" y="1388"/>
                  </a:cubicBezTo>
                  <a:cubicBezTo>
                    <a:pt x="12206" y="2293"/>
                    <a:pt x="12527" y="3793"/>
                    <a:pt x="12670" y="4817"/>
                  </a:cubicBezTo>
                  <a:cubicBezTo>
                    <a:pt x="12885" y="6388"/>
                    <a:pt x="13397" y="7924"/>
                    <a:pt x="13742" y="9472"/>
                  </a:cubicBezTo>
                  <a:cubicBezTo>
                    <a:pt x="14028" y="10734"/>
                    <a:pt x="15290" y="15461"/>
                    <a:pt x="15242" y="16032"/>
                  </a:cubicBezTo>
                  <a:cubicBezTo>
                    <a:pt x="15182" y="16687"/>
                    <a:pt x="6360" y="21581"/>
                    <a:pt x="5598" y="21759"/>
                  </a:cubicBezTo>
                  <a:cubicBezTo>
                    <a:pt x="4622" y="21997"/>
                    <a:pt x="1466" y="23295"/>
                    <a:pt x="966" y="24283"/>
                  </a:cubicBezTo>
                  <a:cubicBezTo>
                    <a:pt x="562" y="25081"/>
                    <a:pt x="514" y="25879"/>
                    <a:pt x="300" y="26700"/>
                  </a:cubicBezTo>
                  <a:cubicBezTo>
                    <a:pt x="0" y="27501"/>
                    <a:pt x="97" y="27766"/>
                    <a:pt x="333" y="27766"/>
                  </a:cubicBezTo>
                  <a:cubicBezTo>
                    <a:pt x="641" y="27766"/>
                    <a:pt x="1186" y="27313"/>
                    <a:pt x="1395" y="27010"/>
                  </a:cubicBezTo>
                  <a:cubicBezTo>
                    <a:pt x="1668" y="26632"/>
                    <a:pt x="1896" y="26274"/>
                    <a:pt x="2108" y="26274"/>
                  </a:cubicBezTo>
                  <a:cubicBezTo>
                    <a:pt x="2256" y="26274"/>
                    <a:pt x="2396" y="26449"/>
                    <a:pt x="2538" y="26915"/>
                  </a:cubicBezTo>
                  <a:cubicBezTo>
                    <a:pt x="2967" y="28284"/>
                    <a:pt x="2062" y="29510"/>
                    <a:pt x="1455" y="30665"/>
                  </a:cubicBezTo>
                  <a:cubicBezTo>
                    <a:pt x="1557" y="30717"/>
                    <a:pt x="1685" y="30740"/>
                    <a:pt x="1833" y="30740"/>
                  </a:cubicBezTo>
                  <a:cubicBezTo>
                    <a:pt x="2840" y="30740"/>
                    <a:pt x="4744" y="29668"/>
                    <a:pt x="5336" y="29284"/>
                  </a:cubicBezTo>
                  <a:cubicBezTo>
                    <a:pt x="6658" y="28427"/>
                    <a:pt x="7551" y="26343"/>
                    <a:pt x="9027" y="25688"/>
                  </a:cubicBezTo>
                  <a:cubicBezTo>
                    <a:pt x="11837" y="24438"/>
                    <a:pt x="14242" y="24974"/>
                    <a:pt x="17004" y="23533"/>
                  </a:cubicBezTo>
                  <a:cubicBezTo>
                    <a:pt x="19112" y="22438"/>
                    <a:pt x="20552" y="21902"/>
                    <a:pt x="22219" y="20152"/>
                  </a:cubicBezTo>
                  <a:cubicBezTo>
                    <a:pt x="23029" y="19307"/>
                    <a:pt x="20969" y="7115"/>
                    <a:pt x="20385" y="5174"/>
                  </a:cubicBezTo>
                  <a:cubicBezTo>
                    <a:pt x="19826" y="3293"/>
                    <a:pt x="18052" y="566"/>
                    <a:pt x="15956" y="90"/>
                  </a:cubicBezTo>
                  <a:cubicBezTo>
                    <a:pt x="15700" y="31"/>
                    <a:pt x="15435" y="1"/>
                    <a:pt x="15170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6579142" y="1632969"/>
              <a:ext cx="1062815" cy="1435551"/>
            </a:xfrm>
            <a:custGeom>
              <a:rect b="b" l="l" r="r" t="t"/>
              <a:pathLst>
                <a:path extrusionOk="0" h="30892" w="22871">
                  <a:moveTo>
                    <a:pt x="544" y="27752"/>
                  </a:moveTo>
                  <a:lnTo>
                    <a:pt x="544" y="27752"/>
                  </a:lnTo>
                  <a:cubicBezTo>
                    <a:pt x="527" y="27758"/>
                    <a:pt x="519" y="27760"/>
                    <a:pt x="517" y="27760"/>
                  </a:cubicBezTo>
                  <a:cubicBezTo>
                    <a:pt x="513" y="27760"/>
                    <a:pt x="529" y="27754"/>
                    <a:pt x="544" y="27752"/>
                  </a:cubicBezTo>
                  <a:close/>
                  <a:moveTo>
                    <a:pt x="556" y="27752"/>
                  </a:moveTo>
                  <a:cubicBezTo>
                    <a:pt x="566" y="27753"/>
                    <a:pt x="574" y="27758"/>
                    <a:pt x="571" y="27771"/>
                  </a:cubicBezTo>
                  <a:cubicBezTo>
                    <a:pt x="566" y="27767"/>
                    <a:pt x="561" y="27760"/>
                    <a:pt x="556" y="27752"/>
                  </a:cubicBezTo>
                  <a:close/>
                  <a:moveTo>
                    <a:pt x="15481" y="136"/>
                  </a:moveTo>
                  <a:cubicBezTo>
                    <a:pt x="16097" y="136"/>
                    <a:pt x="16709" y="310"/>
                    <a:pt x="17239" y="649"/>
                  </a:cubicBezTo>
                  <a:cubicBezTo>
                    <a:pt x="18001" y="1125"/>
                    <a:pt x="18620" y="1804"/>
                    <a:pt x="19132" y="2518"/>
                  </a:cubicBezTo>
                  <a:cubicBezTo>
                    <a:pt x="19644" y="3233"/>
                    <a:pt x="20049" y="4007"/>
                    <a:pt x="20359" y="4828"/>
                  </a:cubicBezTo>
                  <a:cubicBezTo>
                    <a:pt x="20633" y="5590"/>
                    <a:pt x="20775" y="6400"/>
                    <a:pt x="20930" y="7186"/>
                  </a:cubicBezTo>
                  <a:cubicBezTo>
                    <a:pt x="21418" y="9722"/>
                    <a:pt x="21835" y="12281"/>
                    <a:pt x="22157" y="14853"/>
                  </a:cubicBezTo>
                  <a:cubicBezTo>
                    <a:pt x="22299" y="16008"/>
                    <a:pt x="22430" y="17163"/>
                    <a:pt x="22478" y="18330"/>
                  </a:cubicBezTo>
                  <a:cubicBezTo>
                    <a:pt x="22502" y="18723"/>
                    <a:pt x="22502" y="19116"/>
                    <a:pt x="22478" y="19520"/>
                  </a:cubicBezTo>
                  <a:cubicBezTo>
                    <a:pt x="22466" y="19711"/>
                    <a:pt x="22454" y="19973"/>
                    <a:pt x="22335" y="20139"/>
                  </a:cubicBezTo>
                  <a:cubicBezTo>
                    <a:pt x="22216" y="20282"/>
                    <a:pt x="22085" y="20413"/>
                    <a:pt x="21942" y="20532"/>
                  </a:cubicBezTo>
                  <a:cubicBezTo>
                    <a:pt x="21752" y="20723"/>
                    <a:pt x="21561" y="20890"/>
                    <a:pt x="21359" y="21056"/>
                  </a:cubicBezTo>
                  <a:cubicBezTo>
                    <a:pt x="21014" y="21342"/>
                    <a:pt x="20644" y="21616"/>
                    <a:pt x="20263" y="21854"/>
                  </a:cubicBezTo>
                  <a:cubicBezTo>
                    <a:pt x="19490" y="22354"/>
                    <a:pt x="18656" y="22747"/>
                    <a:pt x="17835" y="23164"/>
                  </a:cubicBezTo>
                  <a:cubicBezTo>
                    <a:pt x="17335" y="23426"/>
                    <a:pt x="16834" y="23699"/>
                    <a:pt x="16311" y="23914"/>
                  </a:cubicBezTo>
                  <a:cubicBezTo>
                    <a:pt x="15811" y="24104"/>
                    <a:pt x="15299" y="24259"/>
                    <a:pt x="14775" y="24378"/>
                  </a:cubicBezTo>
                  <a:cubicBezTo>
                    <a:pt x="13739" y="24616"/>
                    <a:pt x="12691" y="24723"/>
                    <a:pt x="11643" y="24926"/>
                  </a:cubicBezTo>
                  <a:cubicBezTo>
                    <a:pt x="11119" y="25033"/>
                    <a:pt x="10584" y="25164"/>
                    <a:pt x="10072" y="25331"/>
                  </a:cubicBezTo>
                  <a:cubicBezTo>
                    <a:pt x="9607" y="25462"/>
                    <a:pt x="9167" y="25664"/>
                    <a:pt x="8750" y="25914"/>
                  </a:cubicBezTo>
                  <a:cubicBezTo>
                    <a:pt x="8036" y="26378"/>
                    <a:pt x="7512" y="27093"/>
                    <a:pt x="6988" y="27748"/>
                  </a:cubicBezTo>
                  <a:cubicBezTo>
                    <a:pt x="6500" y="28355"/>
                    <a:pt x="6000" y="28962"/>
                    <a:pt x="5321" y="29379"/>
                  </a:cubicBezTo>
                  <a:cubicBezTo>
                    <a:pt x="4750" y="29736"/>
                    <a:pt x="4142" y="30045"/>
                    <a:pt x="3511" y="30319"/>
                  </a:cubicBezTo>
                  <a:cubicBezTo>
                    <a:pt x="3190" y="30462"/>
                    <a:pt x="2857" y="30569"/>
                    <a:pt x="2511" y="30665"/>
                  </a:cubicBezTo>
                  <a:cubicBezTo>
                    <a:pt x="2366" y="30695"/>
                    <a:pt x="2191" y="30741"/>
                    <a:pt x="2027" y="30741"/>
                  </a:cubicBezTo>
                  <a:cubicBezTo>
                    <a:pt x="1983" y="30741"/>
                    <a:pt x="1939" y="30737"/>
                    <a:pt x="1897" y="30729"/>
                  </a:cubicBezTo>
                  <a:lnTo>
                    <a:pt x="1897" y="30729"/>
                  </a:lnTo>
                  <a:cubicBezTo>
                    <a:pt x="2273" y="30010"/>
                    <a:pt x="2731" y="29311"/>
                    <a:pt x="2952" y="28533"/>
                  </a:cubicBezTo>
                  <a:cubicBezTo>
                    <a:pt x="3059" y="28140"/>
                    <a:pt x="3083" y="27736"/>
                    <a:pt x="3023" y="27343"/>
                  </a:cubicBezTo>
                  <a:cubicBezTo>
                    <a:pt x="2976" y="27045"/>
                    <a:pt x="2880" y="26628"/>
                    <a:pt x="2654" y="26414"/>
                  </a:cubicBezTo>
                  <a:cubicBezTo>
                    <a:pt x="2541" y="26307"/>
                    <a:pt x="2433" y="26264"/>
                    <a:pt x="2331" y="26264"/>
                  </a:cubicBezTo>
                  <a:cubicBezTo>
                    <a:pt x="2058" y="26264"/>
                    <a:pt x="1827" y="26576"/>
                    <a:pt x="1654" y="26819"/>
                  </a:cubicBezTo>
                  <a:cubicBezTo>
                    <a:pt x="1440" y="27152"/>
                    <a:pt x="1154" y="27438"/>
                    <a:pt x="809" y="27640"/>
                  </a:cubicBezTo>
                  <a:cubicBezTo>
                    <a:pt x="725" y="27688"/>
                    <a:pt x="642" y="27724"/>
                    <a:pt x="559" y="27748"/>
                  </a:cubicBezTo>
                  <a:cubicBezTo>
                    <a:pt x="557" y="27748"/>
                    <a:pt x="556" y="27749"/>
                    <a:pt x="554" y="27749"/>
                  </a:cubicBezTo>
                  <a:lnTo>
                    <a:pt x="554" y="27749"/>
                  </a:lnTo>
                  <a:cubicBezTo>
                    <a:pt x="548" y="27738"/>
                    <a:pt x="541" y="27725"/>
                    <a:pt x="535" y="27712"/>
                  </a:cubicBezTo>
                  <a:cubicBezTo>
                    <a:pt x="488" y="27411"/>
                    <a:pt x="589" y="27110"/>
                    <a:pt x="693" y="26831"/>
                  </a:cubicBezTo>
                  <a:lnTo>
                    <a:pt x="693" y="26831"/>
                  </a:lnTo>
                  <a:cubicBezTo>
                    <a:pt x="703" y="26825"/>
                    <a:pt x="710" y="26817"/>
                    <a:pt x="713" y="26807"/>
                  </a:cubicBezTo>
                  <a:cubicBezTo>
                    <a:pt x="844" y="26259"/>
                    <a:pt x="928" y="25688"/>
                    <a:pt x="1083" y="25140"/>
                  </a:cubicBezTo>
                  <a:cubicBezTo>
                    <a:pt x="1190" y="24771"/>
                    <a:pt x="1333" y="24378"/>
                    <a:pt x="1606" y="24092"/>
                  </a:cubicBezTo>
                  <a:cubicBezTo>
                    <a:pt x="2095" y="23580"/>
                    <a:pt x="2761" y="23235"/>
                    <a:pt x="3380" y="22926"/>
                  </a:cubicBezTo>
                  <a:cubicBezTo>
                    <a:pt x="4023" y="22604"/>
                    <a:pt x="4702" y="22318"/>
                    <a:pt x="5393" y="22080"/>
                  </a:cubicBezTo>
                  <a:cubicBezTo>
                    <a:pt x="5678" y="21973"/>
                    <a:pt x="5988" y="21914"/>
                    <a:pt x="6262" y="21783"/>
                  </a:cubicBezTo>
                  <a:cubicBezTo>
                    <a:pt x="7059" y="21437"/>
                    <a:pt x="7833" y="20997"/>
                    <a:pt x="8595" y="20580"/>
                  </a:cubicBezTo>
                  <a:cubicBezTo>
                    <a:pt x="9715" y="19973"/>
                    <a:pt x="10834" y="19354"/>
                    <a:pt x="11929" y="18699"/>
                  </a:cubicBezTo>
                  <a:cubicBezTo>
                    <a:pt x="12894" y="18139"/>
                    <a:pt x="13846" y="17568"/>
                    <a:pt x="14763" y="16937"/>
                  </a:cubicBezTo>
                  <a:cubicBezTo>
                    <a:pt x="15025" y="16758"/>
                    <a:pt x="15275" y="16556"/>
                    <a:pt x="15501" y="16341"/>
                  </a:cubicBezTo>
                  <a:cubicBezTo>
                    <a:pt x="15668" y="16175"/>
                    <a:pt x="15656" y="16044"/>
                    <a:pt x="15620" y="15818"/>
                  </a:cubicBezTo>
                  <a:cubicBezTo>
                    <a:pt x="15441" y="14579"/>
                    <a:pt x="15084" y="13365"/>
                    <a:pt x="14787" y="12150"/>
                  </a:cubicBezTo>
                  <a:cubicBezTo>
                    <a:pt x="14441" y="10745"/>
                    <a:pt x="14108" y="9341"/>
                    <a:pt x="13751" y="7936"/>
                  </a:cubicBezTo>
                  <a:cubicBezTo>
                    <a:pt x="13441" y="6828"/>
                    <a:pt x="13203" y="5709"/>
                    <a:pt x="13024" y="4578"/>
                  </a:cubicBezTo>
                  <a:cubicBezTo>
                    <a:pt x="12894" y="3673"/>
                    <a:pt x="12679" y="2673"/>
                    <a:pt x="12953" y="1780"/>
                  </a:cubicBezTo>
                  <a:cubicBezTo>
                    <a:pt x="13203" y="947"/>
                    <a:pt x="13977" y="387"/>
                    <a:pt x="14799" y="208"/>
                  </a:cubicBezTo>
                  <a:cubicBezTo>
                    <a:pt x="15024" y="160"/>
                    <a:pt x="15253" y="136"/>
                    <a:pt x="15481" y="136"/>
                  </a:cubicBezTo>
                  <a:close/>
                  <a:moveTo>
                    <a:pt x="15355" y="1"/>
                  </a:moveTo>
                  <a:cubicBezTo>
                    <a:pt x="15289" y="1"/>
                    <a:pt x="15222" y="2"/>
                    <a:pt x="15156" y="6"/>
                  </a:cubicBezTo>
                  <a:cubicBezTo>
                    <a:pt x="14346" y="30"/>
                    <a:pt x="13513" y="363"/>
                    <a:pt x="13013" y="1018"/>
                  </a:cubicBezTo>
                  <a:cubicBezTo>
                    <a:pt x="12441" y="1768"/>
                    <a:pt x="12489" y="2709"/>
                    <a:pt x="12596" y="3590"/>
                  </a:cubicBezTo>
                  <a:cubicBezTo>
                    <a:pt x="12715" y="4661"/>
                    <a:pt x="12905" y="5733"/>
                    <a:pt x="13155" y="6781"/>
                  </a:cubicBezTo>
                  <a:cubicBezTo>
                    <a:pt x="13405" y="7781"/>
                    <a:pt x="13667" y="8769"/>
                    <a:pt x="13906" y="9757"/>
                  </a:cubicBezTo>
                  <a:cubicBezTo>
                    <a:pt x="14215" y="11067"/>
                    <a:pt x="14560" y="12377"/>
                    <a:pt x="14882" y="13698"/>
                  </a:cubicBezTo>
                  <a:cubicBezTo>
                    <a:pt x="15025" y="14294"/>
                    <a:pt x="15168" y="14889"/>
                    <a:pt x="15275" y="15484"/>
                  </a:cubicBezTo>
                  <a:cubicBezTo>
                    <a:pt x="15310" y="15687"/>
                    <a:pt x="15418" y="15984"/>
                    <a:pt x="15275" y="16163"/>
                  </a:cubicBezTo>
                  <a:cubicBezTo>
                    <a:pt x="15060" y="16377"/>
                    <a:pt x="14834" y="16568"/>
                    <a:pt x="14584" y="16734"/>
                  </a:cubicBezTo>
                  <a:cubicBezTo>
                    <a:pt x="14179" y="17020"/>
                    <a:pt x="13763" y="17282"/>
                    <a:pt x="13334" y="17544"/>
                  </a:cubicBezTo>
                  <a:cubicBezTo>
                    <a:pt x="11250" y="18854"/>
                    <a:pt x="9107" y="20080"/>
                    <a:pt x="6917" y="21199"/>
                  </a:cubicBezTo>
                  <a:cubicBezTo>
                    <a:pt x="6607" y="21354"/>
                    <a:pt x="6286" y="21521"/>
                    <a:pt x="5964" y="21663"/>
                  </a:cubicBezTo>
                  <a:cubicBezTo>
                    <a:pt x="5643" y="21794"/>
                    <a:pt x="5321" y="21866"/>
                    <a:pt x="5012" y="21973"/>
                  </a:cubicBezTo>
                  <a:cubicBezTo>
                    <a:pt x="4309" y="22235"/>
                    <a:pt x="3630" y="22533"/>
                    <a:pt x="2976" y="22866"/>
                  </a:cubicBezTo>
                  <a:cubicBezTo>
                    <a:pt x="2380" y="23176"/>
                    <a:pt x="1714" y="23521"/>
                    <a:pt x="1261" y="24033"/>
                  </a:cubicBezTo>
                  <a:cubicBezTo>
                    <a:pt x="1023" y="24330"/>
                    <a:pt x="856" y="24676"/>
                    <a:pt x="773" y="25057"/>
                  </a:cubicBezTo>
                  <a:cubicBezTo>
                    <a:pt x="618" y="25604"/>
                    <a:pt x="535" y="26164"/>
                    <a:pt x="404" y="26712"/>
                  </a:cubicBezTo>
                  <a:cubicBezTo>
                    <a:pt x="403" y="26717"/>
                    <a:pt x="402" y="26722"/>
                    <a:pt x="403" y="26727"/>
                  </a:cubicBezTo>
                  <a:lnTo>
                    <a:pt x="403" y="26727"/>
                  </a:lnTo>
                  <a:cubicBezTo>
                    <a:pt x="283" y="27049"/>
                    <a:pt x="0" y="27712"/>
                    <a:pt x="475" y="27879"/>
                  </a:cubicBezTo>
                  <a:cubicBezTo>
                    <a:pt x="537" y="27898"/>
                    <a:pt x="598" y="27907"/>
                    <a:pt x="659" y="27907"/>
                  </a:cubicBezTo>
                  <a:cubicBezTo>
                    <a:pt x="925" y="27907"/>
                    <a:pt x="1174" y="27736"/>
                    <a:pt x="1368" y="27581"/>
                  </a:cubicBezTo>
                  <a:cubicBezTo>
                    <a:pt x="1523" y="27462"/>
                    <a:pt x="1654" y="27331"/>
                    <a:pt x="1773" y="27188"/>
                  </a:cubicBezTo>
                  <a:cubicBezTo>
                    <a:pt x="1916" y="26962"/>
                    <a:pt x="2083" y="26747"/>
                    <a:pt x="2261" y="26545"/>
                  </a:cubicBezTo>
                  <a:cubicBezTo>
                    <a:pt x="2285" y="26509"/>
                    <a:pt x="2321" y="26474"/>
                    <a:pt x="2368" y="26450"/>
                  </a:cubicBezTo>
                  <a:cubicBezTo>
                    <a:pt x="2376" y="26442"/>
                    <a:pt x="2389" y="26439"/>
                    <a:pt x="2404" y="26435"/>
                  </a:cubicBezTo>
                  <a:lnTo>
                    <a:pt x="2404" y="26435"/>
                  </a:lnTo>
                  <a:cubicBezTo>
                    <a:pt x="2437" y="26481"/>
                    <a:pt x="2494" y="26558"/>
                    <a:pt x="2499" y="26558"/>
                  </a:cubicBezTo>
                  <a:cubicBezTo>
                    <a:pt x="2499" y="26558"/>
                    <a:pt x="2499" y="26557"/>
                    <a:pt x="2499" y="26557"/>
                  </a:cubicBezTo>
                  <a:cubicBezTo>
                    <a:pt x="2535" y="26640"/>
                    <a:pt x="2571" y="26736"/>
                    <a:pt x="2607" y="26819"/>
                  </a:cubicBezTo>
                  <a:cubicBezTo>
                    <a:pt x="2749" y="27236"/>
                    <a:pt x="2797" y="27676"/>
                    <a:pt x="2726" y="28105"/>
                  </a:cubicBezTo>
                  <a:cubicBezTo>
                    <a:pt x="2571" y="29045"/>
                    <a:pt x="1999" y="29867"/>
                    <a:pt x="1559" y="30688"/>
                  </a:cubicBezTo>
                  <a:cubicBezTo>
                    <a:pt x="1547" y="30736"/>
                    <a:pt x="1642" y="30772"/>
                    <a:pt x="1654" y="30784"/>
                  </a:cubicBezTo>
                  <a:cubicBezTo>
                    <a:pt x="1819" y="30861"/>
                    <a:pt x="1999" y="30891"/>
                    <a:pt x="2184" y="30891"/>
                  </a:cubicBezTo>
                  <a:cubicBezTo>
                    <a:pt x="2600" y="30891"/>
                    <a:pt x="3042" y="30737"/>
                    <a:pt x="3404" y="30605"/>
                  </a:cubicBezTo>
                  <a:cubicBezTo>
                    <a:pt x="4071" y="30343"/>
                    <a:pt x="4726" y="30022"/>
                    <a:pt x="5357" y="29653"/>
                  </a:cubicBezTo>
                  <a:cubicBezTo>
                    <a:pt x="5976" y="29272"/>
                    <a:pt x="6536" y="28795"/>
                    <a:pt x="6988" y="28224"/>
                  </a:cubicBezTo>
                  <a:cubicBezTo>
                    <a:pt x="7548" y="27545"/>
                    <a:pt x="8060" y="26795"/>
                    <a:pt x="8738" y="26247"/>
                  </a:cubicBezTo>
                  <a:cubicBezTo>
                    <a:pt x="9131" y="25950"/>
                    <a:pt x="9572" y="25724"/>
                    <a:pt x="10048" y="25569"/>
                  </a:cubicBezTo>
                  <a:cubicBezTo>
                    <a:pt x="10572" y="25378"/>
                    <a:pt x="11119" y="25235"/>
                    <a:pt x="11667" y="25128"/>
                  </a:cubicBezTo>
                  <a:cubicBezTo>
                    <a:pt x="12715" y="24902"/>
                    <a:pt x="13775" y="24795"/>
                    <a:pt x="14822" y="24569"/>
                  </a:cubicBezTo>
                  <a:cubicBezTo>
                    <a:pt x="15370" y="24461"/>
                    <a:pt x="15894" y="24307"/>
                    <a:pt x="16418" y="24104"/>
                  </a:cubicBezTo>
                  <a:cubicBezTo>
                    <a:pt x="16954" y="23890"/>
                    <a:pt x="17466" y="23640"/>
                    <a:pt x="17966" y="23378"/>
                  </a:cubicBezTo>
                  <a:cubicBezTo>
                    <a:pt x="18787" y="22961"/>
                    <a:pt x="19632" y="22556"/>
                    <a:pt x="20406" y="22068"/>
                  </a:cubicBezTo>
                  <a:cubicBezTo>
                    <a:pt x="20799" y="21830"/>
                    <a:pt x="21180" y="21568"/>
                    <a:pt x="21537" y="21282"/>
                  </a:cubicBezTo>
                  <a:cubicBezTo>
                    <a:pt x="21728" y="21140"/>
                    <a:pt x="21907" y="20973"/>
                    <a:pt x="22085" y="20806"/>
                  </a:cubicBezTo>
                  <a:cubicBezTo>
                    <a:pt x="22276" y="20640"/>
                    <a:pt x="22454" y="20473"/>
                    <a:pt x="22609" y="20282"/>
                  </a:cubicBezTo>
                  <a:cubicBezTo>
                    <a:pt x="22728" y="20104"/>
                    <a:pt x="22788" y="19889"/>
                    <a:pt x="22788" y="19675"/>
                  </a:cubicBezTo>
                  <a:cubicBezTo>
                    <a:pt x="22871" y="18758"/>
                    <a:pt x="22764" y="17818"/>
                    <a:pt x="22680" y="16901"/>
                  </a:cubicBezTo>
                  <a:cubicBezTo>
                    <a:pt x="22430" y="14222"/>
                    <a:pt x="22014" y="11543"/>
                    <a:pt x="21537" y="8888"/>
                  </a:cubicBezTo>
                  <a:cubicBezTo>
                    <a:pt x="21359" y="7888"/>
                    <a:pt x="21180" y="6888"/>
                    <a:pt x="20942" y="5888"/>
                  </a:cubicBezTo>
                  <a:cubicBezTo>
                    <a:pt x="20644" y="4649"/>
                    <a:pt x="20109" y="3483"/>
                    <a:pt x="19347" y="2459"/>
                  </a:cubicBezTo>
                  <a:cubicBezTo>
                    <a:pt x="18384" y="1153"/>
                    <a:pt x="17036" y="1"/>
                    <a:pt x="15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7120758" y="1579853"/>
              <a:ext cx="492443" cy="498809"/>
            </a:xfrm>
            <a:custGeom>
              <a:rect b="b" l="l" r="r" t="t"/>
              <a:pathLst>
                <a:path extrusionOk="0" h="10734" w="10597">
                  <a:moveTo>
                    <a:pt x="3488" y="0"/>
                  </a:moveTo>
                  <a:cubicBezTo>
                    <a:pt x="3065" y="0"/>
                    <a:pt x="2620" y="55"/>
                    <a:pt x="2155" y="173"/>
                  </a:cubicBezTo>
                  <a:cubicBezTo>
                    <a:pt x="441" y="1232"/>
                    <a:pt x="0" y="4197"/>
                    <a:pt x="0" y="5054"/>
                  </a:cubicBezTo>
                  <a:cubicBezTo>
                    <a:pt x="0" y="6066"/>
                    <a:pt x="572" y="9864"/>
                    <a:pt x="988" y="10734"/>
                  </a:cubicBezTo>
                  <a:cubicBezTo>
                    <a:pt x="2310" y="9995"/>
                    <a:pt x="3751" y="9483"/>
                    <a:pt x="5251" y="9221"/>
                  </a:cubicBezTo>
                  <a:cubicBezTo>
                    <a:pt x="6370" y="9043"/>
                    <a:pt x="7195" y="8947"/>
                    <a:pt x="7871" y="8947"/>
                  </a:cubicBezTo>
                  <a:cubicBezTo>
                    <a:pt x="8771" y="8947"/>
                    <a:pt x="9407" y="9116"/>
                    <a:pt x="10121" y="9483"/>
                  </a:cubicBezTo>
                  <a:cubicBezTo>
                    <a:pt x="10597" y="8055"/>
                    <a:pt x="9763" y="5995"/>
                    <a:pt x="9204" y="4649"/>
                  </a:cubicBezTo>
                  <a:cubicBezTo>
                    <a:pt x="8331" y="2561"/>
                    <a:pt x="6397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7112997" y="1576460"/>
              <a:ext cx="500203" cy="505733"/>
            </a:xfrm>
            <a:custGeom>
              <a:rect b="b" l="l" r="r" t="t"/>
              <a:pathLst>
                <a:path extrusionOk="0" h="10883" w="10764">
                  <a:moveTo>
                    <a:pt x="3677" y="140"/>
                  </a:moveTo>
                  <a:cubicBezTo>
                    <a:pt x="4206" y="140"/>
                    <a:pt x="4734" y="228"/>
                    <a:pt x="5239" y="401"/>
                  </a:cubicBezTo>
                  <a:cubicBezTo>
                    <a:pt x="6025" y="710"/>
                    <a:pt x="6740" y="1186"/>
                    <a:pt x="7323" y="1794"/>
                  </a:cubicBezTo>
                  <a:cubicBezTo>
                    <a:pt x="8525" y="3008"/>
                    <a:pt x="9240" y="4580"/>
                    <a:pt x="9788" y="6175"/>
                  </a:cubicBezTo>
                  <a:cubicBezTo>
                    <a:pt x="10144" y="7186"/>
                    <a:pt x="10456" y="8353"/>
                    <a:pt x="10167" y="9407"/>
                  </a:cubicBezTo>
                  <a:lnTo>
                    <a:pt x="10167" y="9407"/>
                  </a:lnTo>
                  <a:cubicBezTo>
                    <a:pt x="9465" y="9095"/>
                    <a:pt x="8703" y="8939"/>
                    <a:pt x="7933" y="8939"/>
                  </a:cubicBezTo>
                  <a:cubicBezTo>
                    <a:pt x="7817" y="8939"/>
                    <a:pt x="7701" y="8942"/>
                    <a:pt x="7585" y="8949"/>
                  </a:cubicBezTo>
                  <a:cubicBezTo>
                    <a:pt x="6037" y="9021"/>
                    <a:pt x="4513" y="9306"/>
                    <a:pt x="3049" y="9818"/>
                  </a:cubicBezTo>
                  <a:cubicBezTo>
                    <a:pt x="2429" y="10054"/>
                    <a:pt x="1818" y="10327"/>
                    <a:pt x="1234" y="10631"/>
                  </a:cubicBezTo>
                  <a:lnTo>
                    <a:pt x="1234" y="10631"/>
                  </a:lnTo>
                  <a:cubicBezTo>
                    <a:pt x="1028" y="10110"/>
                    <a:pt x="941" y="9518"/>
                    <a:pt x="834" y="8973"/>
                  </a:cubicBezTo>
                  <a:cubicBezTo>
                    <a:pt x="667" y="8128"/>
                    <a:pt x="536" y="7270"/>
                    <a:pt x="429" y="6425"/>
                  </a:cubicBezTo>
                  <a:cubicBezTo>
                    <a:pt x="346" y="5877"/>
                    <a:pt x="322" y="5330"/>
                    <a:pt x="346" y="4782"/>
                  </a:cubicBezTo>
                  <a:cubicBezTo>
                    <a:pt x="417" y="4056"/>
                    <a:pt x="572" y="3329"/>
                    <a:pt x="810" y="2639"/>
                  </a:cubicBezTo>
                  <a:cubicBezTo>
                    <a:pt x="1131" y="1748"/>
                    <a:pt x="1629" y="822"/>
                    <a:pt x="2459" y="298"/>
                  </a:cubicBezTo>
                  <a:lnTo>
                    <a:pt x="2459" y="298"/>
                  </a:lnTo>
                  <a:cubicBezTo>
                    <a:pt x="2859" y="192"/>
                    <a:pt x="3269" y="140"/>
                    <a:pt x="3677" y="140"/>
                  </a:cubicBezTo>
                  <a:close/>
                  <a:moveTo>
                    <a:pt x="3581" y="0"/>
                  </a:moveTo>
                  <a:cubicBezTo>
                    <a:pt x="3125" y="0"/>
                    <a:pt x="2670" y="59"/>
                    <a:pt x="2227" y="174"/>
                  </a:cubicBezTo>
                  <a:cubicBezTo>
                    <a:pt x="2195" y="184"/>
                    <a:pt x="2179" y="195"/>
                    <a:pt x="2176" y="208"/>
                  </a:cubicBezTo>
                  <a:lnTo>
                    <a:pt x="2176" y="208"/>
                  </a:lnTo>
                  <a:cubicBezTo>
                    <a:pt x="794" y="1081"/>
                    <a:pt x="250" y="2930"/>
                    <a:pt x="60" y="4472"/>
                  </a:cubicBezTo>
                  <a:cubicBezTo>
                    <a:pt x="1" y="4996"/>
                    <a:pt x="1" y="5532"/>
                    <a:pt x="72" y="6068"/>
                  </a:cubicBezTo>
                  <a:cubicBezTo>
                    <a:pt x="167" y="6901"/>
                    <a:pt x="286" y="7735"/>
                    <a:pt x="441" y="8568"/>
                  </a:cubicBezTo>
                  <a:cubicBezTo>
                    <a:pt x="524" y="9009"/>
                    <a:pt x="608" y="9461"/>
                    <a:pt x="715" y="9902"/>
                  </a:cubicBezTo>
                  <a:cubicBezTo>
                    <a:pt x="774" y="10211"/>
                    <a:pt x="870" y="10509"/>
                    <a:pt x="1001" y="10795"/>
                  </a:cubicBezTo>
                  <a:cubicBezTo>
                    <a:pt x="1026" y="10853"/>
                    <a:pt x="1121" y="10882"/>
                    <a:pt x="1196" y="10882"/>
                  </a:cubicBezTo>
                  <a:cubicBezTo>
                    <a:pt x="1228" y="10882"/>
                    <a:pt x="1257" y="10877"/>
                    <a:pt x="1275" y="10866"/>
                  </a:cubicBezTo>
                  <a:cubicBezTo>
                    <a:pt x="2453" y="10211"/>
                    <a:pt x="3703" y="9747"/>
                    <a:pt x="5013" y="9461"/>
                  </a:cubicBezTo>
                  <a:cubicBezTo>
                    <a:pt x="5751" y="9306"/>
                    <a:pt x="6501" y="9199"/>
                    <a:pt x="7263" y="9140"/>
                  </a:cubicBezTo>
                  <a:cubicBezTo>
                    <a:pt x="7519" y="9104"/>
                    <a:pt x="7778" y="9086"/>
                    <a:pt x="8037" y="9086"/>
                  </a:cubicBezTo>
                  <a:cubicBezTo>
                    <a:pt x="8296" y="9086"/>
                    <a:pt x="8555" y="9104"/>
                    <a:pt x="8811" y="9140"/>
                  </a:cubicBezTo>
                  <a:cubicBezTo>
                    <a:pt x="9287" y="9199"/>
                    <a:pt x="9740" y="9354"/>
                    <a:pt x="10169" y="9580"/>
                  </a:cubicBezTo>
                  <a:cubicBezTo>
                    <a:pt x="10206" y="9595"/>
                    <a:pt x="10293" y="9628"/>
                    <a:pt x="10360" y="9628"/>
                  </a:cubicBezTo>
                  <a:cubicBezTo>
                    <a:pt x="10401" y="9628"/>
                    <a:pt x="10433" y="9616"/>
                    <a:pt x="10442" y="9580"/>
                  </a:cubicBezTo>
                  <a:cubicBezTo>
                    <a:pt x="10764" y="8580"/>
                    <a:pt x="10502" y="7473"/>
                    <a:pt x="10192" y="6497"/>
                  </a:cubicBezTo>
                  <a:cubicBezTo>
                    <a:pt x="9918" y="5592"/>
                    <a:pt x="9561" y="4711"/>
                    <a:pt x="9121" y="3865"/>
                  </a:cubicBezTo>
                  <a:cubicBezTo>
                    <a:pt x="8311" y="2341"/>
                    <a:pt x="7073" y="936"/>
                    <a:pt x="5418" y="329"/>
                  </a:cubicBezTo>
                  <a:cubicBezTo>
                    <a:pt x="4827" y="109"/>
                    <a:pt x="4204" y="0"/>
                    <a:pt x="3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6383779" y="1146280"/>
              <a:ext cx="641286" cy="575531"/>
            </a:xfrm>
            <a:custGeom>
              <a:rect b="b" l="l" r="r" t="t"/>
              <a:pathLst>
                <a:path extrusionOk="0" h="12385" w="13800">
                  <a:moveTo>
                    <a:pt x="6066" y="1"/>
                  </a:moveTo>
                  <a:cubicBezTo>
                    <a:pt x="5328" y="1"/>
                    <a:pt x="4609" y="112"/>
                    <a:pt x="3965" y="371"/>
                  </a:cubicBezTo>
                  <a:cubicBezTo>
                    <a:pt x="1322" y="1454"/>
                    <a:pt x="572" y="3716"/>
                    <a:pt x="310" y="6371"/>
                  </a:cubicBezTo>
                  <a:cubicBezTo>
                    <a:pt x="179" y="7741"/>
                    <a:pt x="0" y="10205"/>
                    <a:pt x="1953" y="12384"/>
                  </a:cubicBezTo>
                  <a:cubicBezTo>
                    <a:pt x="2203" y="11527"/>
                    <a:pt x="1965" y="10550"/>
                    <a:pt x="3108" y="10431"/>
                  </a:cubicBezTo>
                  <a:cubicBezTo>
                    <a:pt x="3560" y="10384"/>
                    <a:pt x="3905" y="10443"/>
                    <a:pt x="4298" y="10169"/>
                  </a:cubicBezTo>
                  <a:cubicBezTo>
                    <a:pt x="4620" y="9943"/>
                    <a:pt x="4834" y="9598"/>
                    <a:pt x="5108" y="9336"/>
                  </a:cubicBezTo>
                  <a:cubicBezTo>
                    <a:pt x="5560" y="8907"/>
                    <a:pt x="5989" y="8753"/>
                    <a:pt x="6596" y="8729"/>
                  </a:cubicBezTo>
                  <a:cubicBezTo>
                    <a:pt x="6621" y="8728"/>
                    <a:pt x="6646" y="8727"/>
                    <a:pt x="6671" y="8727"/>
                  </a:cubicBezTo>
                  <a:cubicBezTo>
                    <a:pt x="7039" y="8727"/>
                    <a:pt x="7460" y="8847"/>
                    <a:pt x="7841" y="8847"/>
                  </a:cubicBezTo>
                  <a:cubicBezTo>
                    <a:pt x="7950" y="8847"/>
                    <a:pt x="8056" y="8837"/>
                    <a:pt x="8156" y="8812"/>
                  </a:cubicBezTo>
                  <a:cubicBezTo>
                    <a:pt x="8596" y="8693"/>
                    <a:pt x="8787" y="8241"/>
                    <a:pt x="9097" y="7919"/>
                  </a:cubicBezTo>
                  <a:cubicBezTo>
                    <a:pt x="9478" y="7491"/>
                    <a:pt x="10025" y="7252"/>
                    <a:pt x="10585" y="7252"/>
                  </a:cubicBezTo>
                  <a:cubicBezTo>
                    <a:pt x="10627" y="7250"/>
                    <a:pt x="10669" y="7249"/>
                    <a:pt x="10712" y="7249"/>
                  </a:cubicBezTo>
                  <a:cubicBezTo>
                    <a:pt x="11212" y="7249"/>
                    <a:pt x="11774" y="7378"/>
                    <a:pt x="12300" y="7378"/>
                  </a:cubicBezTo>
                  <a:cubicBezTo>
                    <a:pt x="12510" y="7378"/>
                    <a:pt x="12714" y="7358"/>
                    <a:pt x="12907" y="7300"/>
                  </a:cubicBezTo>
                  <a:cubicBezTo>
                    <a:pt x="13728" y="7050"/>
                    <a:pt x="13799" y="5490"/>
                    <a:pt x="13633" y="4752"/>
                  </a:cubicBezTo>
                  <a:cubicBezTo>
                    <a:pt x="13252" y="3192"/>
                    <a:pt x="11478" y="1645"/>
                    <a:pt x="10097" y="966"/>
                  </a:cubicBezTo>
                  <a:cubicBezTo>
                    <a:pt x="8942" y="404"/>
                    <a:pt x="7470" y="1"/>
                    <a:pt x="6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6386521" y="1143446"/>
              <a:ext cx="644074" cy="581479"/>
            </a:xfrm>
            <a:custGeom>
              <a:rect b="b" l="l" r="r" t="t"/>
              <a:pathLst>
                <a:path extrusionOk="0" h="12513" w="13860">
                  <a:moveTo>
                    <a:pt x="5975" y="120"/>
                  </a:moveTo>
                  <a:cubicBezTo>
                    <a:pt x="6019" y="120"/>
                    <a:pt x="6064" y="121"/>
                    <a:pt x="6109" y="122"/>
                  </a:cubicBezTo>
                  <a:cubicBezTo>
                    <a:pt x="7656" y="158"/>
                    <a:pt x="9168" y="598"/>
                    <a:pt x="10490" y="1384"/>
                  </a:cubicBezTo>
                  <a:cubicBezTo>
                    <a:pt x="11121" y="1777"/>
                    <a:pt x="11705" y="2253"/>
                    <a:pt x="12216" y="2801"/>
                  </a:cubicBezTo>
                  <a:cubicBezTo>
                    <a:pt x="12728" y="3313"/>
                    <a:pt x="13121" y="3932"/>
                    <a:pt x="13371" y="4623"/>
                  </a:cubicBezTo>
                  <a:cubicBezTo>
                    <a:pt x="13526" y="5135"/>
                    <a:pt x="13550" y="5682"/>
                    <a:pt x="13455" y="6218"/>
                  </a:cubicBezTo>
                  <a:cubicBezTo>
                    <a:pt x="13419" y="6492"/>
                    <a:pt x="13324" y="6754"/>
                    <a:pt x="13181" y="6980"/>
                  </a:cubicBezTo>
                  <a:cubicBezTo>
                    <a:pt x="12990" y="7266"/>
                    <a:pt x="12717" y="7361"/>
                    <a:pt x="12383" y="7373"/>
                  </a:cubicBezTo>
                  <a:cubicBezTo>
                    <a:pt x="12332" y="7375"/>
                    <a:pt x="12281" y="7376"/>
                    <a:pt x="12230" y="7376"/>
                  </a:cubicBezTo>
                  <a:cubicBezTo>
                    <a:pt x="11690" y="7376"/>
                    <a:pt x="11160" y="7257"/>
                    <a:pt x="10625" y="7257"/>
                  </a:cubicBezTo>
                  <a:cubicBezTo>
                    <a:pt x="10434" y="7257"/>
                    <a:pt x="10242" y="7273"/>
                    <a:pt x="10050" y="7313"/>
                  </a:cubicBezTo>
                  <a:cubicBezTo>
                    <a:pt x="9740" y="7373"/>
                    <a:pt x="9454" y="7504"/>
                    <a:pt x="9204" y="7694"/>
                  </a:cubicBezTo>
                  <a:cubicBezTo>
                    <a:pt x="8954" y="7921"/>
                    <a:pt x="8728" y="8171"/>
                    <a:pt x="8526" y="8445"/>
                  </a:cubicBezTo>
                  <a:cubicBezTo>
                    <a:pt x="8430" y="8587"/>
                    <a:pt x="8299" y="8695"/>
                    <a:pt x="8145" y="8778"/>
                  </a:cubicBezTo>
                  <a:cubicBezTo>
                    <a:pt x="8020" y="8827"/>
                    <a:pt x="7890" y="8851"/>
                    <a:pt x="7760" y="8851"/>
                  </a:cubicBezTo>
                  <a:cubicBezTo>
                    <a:pt x="7666" y="8851"/>
                    <a:pt x="7572" y="8838"/>
                    <a:pt x="7478" y="8814"/>
                  </a:cubicBezTo>
                  <a:cubicBezTo>
                    <a:pt x="7201" y="8760"/>
                    <a:pt x="6924" y="8733"/>
                    <a:pt x="6642" y="8733"/>
                  </a:cubicBezTo>
                  <a:cubicBezTo>
                    <a:pt x="6548" y="8733"/>
                    <a:pt x="6454" y="8736"/>
                    <a:pt x="6359" y="8742"/>
                  </a:cubicBezTo>
                  <a:cubicBezTo>
                    <a:pt x="5692" y="8802"/>
                    <a:pt x="5073" y="9135"/>
                    <a:pt x="4656" y="9671"/>
                  </a:cubicBezTo>
                  <a:cubicBezTo>
                    <a:pt x="4382" y="9992"/>
                    <a:pt x="4096" y="10326"/>
                    <a:pt x="3656" y="10385"/>
                  </a:cubicBezTo>
                  <a:cubicBezTo>
                    <a:pt x="3311" y="10433"/>
                    <a:pt x="2965" y="10409"/>
                    <a:pt x="2644" y="10516"/>
                  </a:cubicBezTo>
                  <a:cubicBezTo>
                    <a:pt x="2132" y="10695"/>
                    <a:pt x="1965" y="11112"/>
                    <a:pt x="1894" y="11612"/>
                  </a:cubicBezTo>
                  <a:cubicBezTo>
                    <a:pt x="1872" y="11780"/>
                    <a:pt x="1845" y="11953"/>
                    <a:pt x="1811" y="12126"/>
                  </a:cubicBezTo>
                  <a:lnTo>
                    <a:pt x="1811" y="12126"/>
                  </a:lnTo>
                  <a:cubicBezTo>
                    <a:pt x="965" y="11055"/>
                    <a:pt x="457" y="9750"/>
                    <a:pt x="370" y="8385"/>
                  </a:cubicBezTo>
                  <a:cubicBezTo>
                    <a:pt x="298" y="7242"/>
                    <a:pt x="394" y="6087"/>
                    <a:pt x="632" y="4956"/>
                  </a:cubicBezTo>
                  <a:cubicBezTo>
                    <a:pt x="870" y="3754"/>
                    <a:pt x="1334" y="2551"/>
                    <a:pt x="2203" y="1670"/>
                  </a:cubicBezTo>
                  <a:cubicBezTo>
                    <a:pt x="3207" y="666"/>
                    <a:pt x="4569" y="120"/>
                    <a:pt x="5975" y="120"/>
                  </a:cubicBezTo>
                  <a:close/>
                  <a:moveTo>
                    <a:pt x="6120" y="1"/>
                  </a:moveTo>
                  <a:cubicBezTo>
                    <a:pt x="4922" y="1"/>
                    <a:pt x="3753" y="288"/>
                    <a:pt x="2739" y="967"/>
                  </a:cubicBezTo>
                  <a:cubicBezTo>
                    <a:pt x="1679" y="1670"/>
                    <a:pt x="977" y="2730"/>
                    <a:pt x="596" y="3932"/>
                  </a:cubicBezTo>
                  <a:cubicBezTo>
                    <a:pt x="239" y="5099"/>
                    <a:pt x="48" y="6301"/>
                    <a:pt x="36" y="7516"/>
                  </a:cubicBezTo>
                  <a:cubicBezTo>
                    <a:pt x="1" y="8885"/>
                    <a:pt x="275" y="10254"/>
                    <a:pt x="989" y="11445"/>
                  </a:cubicBezTo>
                  <a:cubicBezTo>
                    <a:pt x="1212" y="11810"/>
                    <a:pt x="1459" y="12151"/>
                    <a:pt x="1741" y="12469"/>
                  </a:cubicBezTo>
                  <a:lnTo>
                    <a:pt x="1741" y="12469"/>
                  </a:lnTo>
                  <a:cubicBezTo>
                    <a:pt x="1754" y="12499"/>
                    <a:pt x="1808" y="12512"/>
                    <a:pt x="1868" y="12512"/>
                  </a:cubicBezTo>
                  <a:cubicBezTo>
                    <a:pt x="1942" y="12512"/>
                    <a:pt x="2024" y="12491"/>
                    <a:pt x="2045" y="12454"/>
                  </a:cubicBezTo>
                  <a:lnTo>
                    <a:pt x="2045" y="12454"/>
                  </a:lnTo>
                  <a:cubicBezTo>
                    <a:pt x="2055" y="12443"/>
                    <a:pt x="2059" y="12432"/>
                    <a:pt x="2055" y="12421"/>
                  </a:cubicBezTo>
                  <a:lnTo>
                    <a:pt x="2055" y="12421"/>
                  </a:lnTo>
                  <a:cubicBezTo>
                    <a:pt x="2190" y="11924"/>
                    <a:pt x="2137" y="11283"/>
                    <a:pt x="2453" y="10862"/>
                  </a:cubicBezTo>
                  <a:cubicBezTo>
                    <a:pt x="2668" y="10564"/>
                    <a:pt x="3025" y="10552"/>
                    <a:pt x="3370" y="10528"/>
                  </a:cubicBezTo>
                  <a:cubicBezTo>
                    <a:pt x="3715" y="10528"/>
                    <a:pt x="4061" y="10433"/>
                    <a:pt x="4358" y="10254"/>
                  </a:cubicBezTo>
                  <a:cubicBezTo>
                    <a:pt x="4704" y="10040"/>
                    <a:pt x="4906" y="9683"/>
                    <a:pt x="5192" y="9409"/>
                  </a:cubicBezTo>
                  <a:cubicBezTo>
                    <a:pt x="5466" y="9135"/>
                    <a:pt x="5811" y="8957"/>
                    <a:pt x="6180" y="8885"/>
                  </a:cubicBezTo>
                  <a:cubicBezTo>
                    <a:pt x="6296" y="8865"/>
                    <a:pt x="6409" y="8857"/>
                    <a:pt x="6521" y="8857"/>
                  </a:cubicBezTo>
                  <a:cubicBezTo>
                    <a:pt x="6811" y="8857"/>
                    <a:pt x="7090" y="8910"/>
                    <a:pt x="7383" y="8945"/>
                  </a:cubicBezTo>
                  <a:cubicBezTo>
                    <a:pt x="7487" y="8963"/>
                    <a:pt x="7592" y="8973"/>
                    <a:pt x="7697" y="8973"/>
                  </a:cubicBezTo>
                  <a:cubicBezTo>
                    <a:pt x="7928" y="8973"/>
                    <a:pt x="8158" y="8928"/>
                    <a:pt x="8371" y="8837"/>
                  </a:cubicBezTo>
                  <a:cubicBezTo>
                    <a:pt x="8668" y="8695"/>
                    <a:pt x="8859" y="8397"/>
                    <a:pt x="9061" y="8147"/>
                  </a:cubicBezTo>
                  <a:cubicBezTo>
                    <a:pt x="9288" y="7837"/>
                    <a:pt x="9621" y="7599"/>
                    <a:pt x="9990" y="7468"/>
                  </a:cubicBezTo>
                  <a:cubicBezTo>
                    <a:pt x="10209" y="7399"/>
                    <a:pt x="10431" y="7374"/>
                    <a:pt x="10656" y="7374"/>
                  </a:cubicBezTo>
                  <a:cubicBezTo>
                    <a:pt x="11183" y="7374"/>
                    <a:pt x="11722" y="7509"/>
                    <a:pt x="12252" y="7509"/>
                  </a:cubicBezTo>
                  <a:cubicBezTo>
                    <a:pt x="12308" y="7509"/>
                    <a:pt x="12363" y="7507"/>
                    <a:pt x="12419" y="7504"/>
                  </a:cubicBezTo>
                  <a:cubicBezTo>
                    <a:pt x="12717" y="7504"/>
                    <a:pt x="13014" y="7409"/>
                    <a:pt x="13264" y="7230"/>
                  </a:cubicBezTo>
                  <a:cubicBezTo>
                    <a:pt x="13455" y="7063"/>
                    <a:pt x="13586" y="6837"/>
                    <a:pt x="13657" y="6599"/>
                  </a:cubicBezTo>
                  <a:cubicBezTo>
                    <a:pt x="13824" y="6075"/>
                    <a:pt x="13860" y="5516"/>
                    <a:pt x="13776" y="4968"/>
                  </a:cubicBezTo>
                  <a:cubicBezTo>
                    <a:pt x="13657" y="4301"/>
                    <a:pt x="13288" y="3682"/>
                    <a:pt x="12883" y="3158"/>
                  </a:cubicBezTo>
                  <a:cubicBezTo>
                    <a:pt x="12407" y="2575"/>
                    <a:pt x="11859" y="2051"/>
                    <a:pt x="11240" y="1622"/>
                  </a:cubicBezTo>
                  <a:cubicBezTo>
                    <a:pt x="9978" y="741"/>
                    <a:pt x="8526" y="205"/>
                    <a:pt x="7002" y="51"/>
                  </a:cubicBezTo>
                  <a:cubicBezTo>
                    <a:pt x="6707" y="18"/>
                    <a:pt x="6413" y="1"/>
                    <a:pt x="6120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6404784" y="1129272"/>
              <a:ext cx="606991" cy="675163"/>
            </a:xfrm>
            <a:custGeom>
              <a:rect b="b" l="l" r="r" t="t"/>
              <a:pathLst>
                <a:path extrusionOk="0" h="14529" w="13062">
                  <a:moveTo>
                    <a:pt x="6449" y="1"/>
                  </a:moveTo>
                  <a:cubicBezTo>
                    <a:pt x="5860" y="1"/>
                    <a:pt x="5249" y="124"/>
                    <a:pt x="4644" y="296"/>
                  </a:cubicBezTo>
                  <a:cubicBezTo>
                    <a:pt x="4049" y="463"/>
                    <a:pt x="3477" y="665"/>
                    <a:pt x="2906" y="891"/>
                  </a:cubicBezTo>
                  <a:cubicBezTo>
                    <a:pt x="2096" y="1249"/>
                    <a:pt x="1346" y="1725"/>
                    <a:pt x="965" y="2404"/>
                  </a:cubicBezTo>
                  <a:cubicBezTo>
                    <a:pt x="465" y="3308"/>
                    <a:pt x="1" y="4011"/>
                    <a:pt x="60" y="5011"/>
                  </a:cubicBezTo>
                  <a:cubicBezTo>
                    <a:pt x="155" y="6618"/>
                    <a:pt x="1310" y="9869"/>
                    <a:pt x="2477" y="11155"/>
                  </a:cubicBezTo>
                  <a:cubicBezTo>
                    <a:pt x="3322" y="12059"/>
                    <a:pt x="3977" y="12405"/>
                    <a:pt x="5192" y="12524"/>
                  </a:cubicBezTo>
                  <a:cubicBezTo>
                    <a:pt x="5305" y="12535"/>
                    <a:pt x="5417" y="12540"/>
                    <a:pt x="5530" y="12540"/>
                  </a:cubicBezTo>
                  <a:cubicBezTo>
                    <a:pt x="5905" y="12540"/>
                    <a:pt x="6278" y="12482"/>
                    <a:pt x="6644" y="12381"/>
                  </a:cubicBezTo>
                  <a:lnTo>
                    <a:pt x="6906" y="14179"/>
                  </a:lnTo>
                  <a:cubicBezTo>
                    <a:pt x="6906" y="14179"/>
                    <a:pt x="7307" y="14529"/>
                    <a:pt x="8135" y="14529"/>
                  </a:cubicBezTo>
                  <a:cubicBezTo>
                    <a:pt x="8699" y="14529"/>
                    <a:pt x="9461" y="14367"/>
                    <a:pt x="10430" y="13822"/>
                  </a:cubicBezTo>
                  <a:cubicBezTo>
                    <a:pt x="12836" y="12476"/>
                    <a:pt x="13062" y="11440"/>
                    <a:pt x="13062" y="11440"/>
                  </a:cubicBezTo>
                  <a:lnTo>
                    <a:pt x="10883" y="9345"/>
                  </a:lnTo>
                  <a:cubicBezTo>
                    <a:pt x="11454" y="8416"/>
                    <a:pt x="11823" y="7345"/>
                    <a:pt x="11776" y="6356"/>
                  </a:cubicBezTo>
                  <a:cubicBezTo>
                    <a:pt x="11681" y="4201"/>
                    <a:pt x="10204" y="2487"/>
                    <a:pt x="8752" y="963"/>
                  </a:cubicBezTo>
                  <a:cubicBezTo>
                    <a:pt x="8081" y="250"/>
                    <a:pt x="7287" y="1"/>
                    <a:pt x="6449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6393166" y="1126391"/>
              <a:ext cx="626369" cy="680878"/>
            </a:xfrm>
            <a:custGeom>
              <a:rect b="b" l="l" r="r" t="t"/>
              <a:pathLst>
                <a:path extrusionOk="0" h="14652" w="13479">
                  <a:moveTo>
                    <a:pt x="6659" y="129"/>
                  </a:moveTo>
                  <a:cubicBezTo>
                    <a:pt x="7037" y="129"/>
                    <a:pt x="7413" y="184"/>
                    <a:pt x="7775" y="322"/>
                  </a:cubicBezTo>
                  <a:cubicBezTo>
                    <a:pt x="8287" y="525"/>
                    <a:pt x="8680" y="870"/>
                    <a:pt x="9049" y="1263"/>
                  </a:cubicBezTo>
                  <a:cubicBezTo>
                    <a:pt x="9418" y="1668"/>
                    <a:pt x="9776" y="2061"/>
                    <a:pt x="10109" y="2477"/>
                  </a:cubicBezTo>
                  <a:cubicBezTo>
                    <a:pt x="10788" y="3323"/>
                    <a:pt x="11395" y="4251"/>
                    <a:pt x="11681" y="5311"/>
                  </a:cubicBezTo>
                  <a:cubicBezTo>
                    <a:pt x="11990" y="6418"/>
                    <a:pt x="11883" y="7585"/>
                    <a:pt x="11395" y="8621"/>
                  </a:cubicBezTo>
                  <a:cubicBezTo>
                    <a:pt x="11276" y="8895"/>
                    <a:pt x="11133" y="9157"/>
                    <a:pt x="10978" y="9407"/>
                  </a:cubicBezTo>
                  <a:lnTo>
                    <a:pt x="10978" y="9407"/>
                  </a:lnTo>
                  <a:cubicBezTo>
                    <a:pt x="10968" y="9419"/>
                    <a:pt x="10967" y="9431"/>
                    <a:pt x="10978" y="9443"/>
                  </a:cubicBezTo>
                  <a:lnTo>
                    <a:pt x="12550" y="10943"/>
                  </a:lnTo>
                  <a:lnTo>
                    <a:pt x="12955" y="11348"/>
                  </a:lnTo>
                  <a:cubicBezTo>
                    <a:pt x="13023" y="11393"/>
                    <a:pt x="13092" y="11462"/>
                    <a:pt x="13150" y="11530"/>
                  </a:cubicBezTo>
                  <a:lnTo>
                    <a:pt x="13150" y="11530"/>
                  </a:lnTo>
                  <a:cubicBezTo>
                    <a:pt x="13144" y="11549"/>
                    <a:pt x="13142" y="11567"/>
                    <a:pt x="13133" y="11586"/>
                  </a:cubicBezTo>
                  <a:cubicBezTo>
                    <a:pt x="13097" y="11669"/>
                    <a:pt x="13050" y="11752"/>
                    <a:pt x="13002" y="11824"/>
                  </a:cubicBezTo>
                  <a:cubicBezTo>
                    <a:pt x="12776" y="12181"/>
                    <a:pt x="12490" y="12502"/>
                    <a:pt x="12157" y="12764"/>
                  </a:cubicBezTo>
                  <a:cubicBezTo>
                    <a:pt x="11538" y="13300"/>
                    <a:pt x="10835" y="13741"/>
                    <a:pt x="10097" y="14086"/>
                  </a:cubicBezTo>
                  <a:cubicBezTo>
                    <a:pt x="9600" y="14320"/>
                    <a:pt x="8990" y="14523"/>
                    <a:pt x="8403" y="14523"/>
                  </a:cubicBezTo>
                  <a:cubicBezTo>
                    <a:pt x="8035" y="14523"/>
                    <a:pt x="7675" y="14443"/>
                    <a:pt x="7359" y="14241"/>
                  </a:cubicBezTo>
                  <a:cubicBezTo>
                    <a:pt x="7299" y="14193"/>
                    <a:pt x="7311" y="14217"/>
                    <a:pt x="7299" y="14157"/>
                  </a:cubicBezTo>
                  <a:cubicBezTo>
                    <a:pt x="7263" y="13979"/>
                    <a:pt x="7240" y="13788"/>
                    <a:pt x="7216" y="13598"/>
                  </a:cubicBezTo>
                  <a:lnTo>
                    <a:pt x="7049" y="12407"/>
                  </a:lnTo>
                  <a:cubicBezTo>
                    <a:pt x="7043" y="12369"/>
                    <a:pt x="6995" y="12358"/>
                    <a:pt x="6947" y="12358"/>
                  </a:cubicBezTo>
                  <a:cubicBezTo>
                    <a:pt x="6905" y="12358"/>
                    <a:pt x="6863" y="12366"/>
                    <a:pt x="6847" y="12372"/>
                  </a:cubicBezTo>
                  <a:cubicBezTo>
                    <a:pt x="6485" y="12469"/>
                    <a:pt x="6106" y="12522"/>
                    <a:pt x="5728" y="12522"/>
                  </a:cubicBezTo>
                  <a:cubicBezTo>
                    <a:pt x="5049" y="12522"/>
                    <a:pt x="4372" y="12353"/>
                    <a:pt x="3799" y="11979"/>
                  </a:cubicBezTo>
                  <a:cubicBezTo>
                    <a:pt x="3084" y="11526"/>
                    <a:pt x="2548" y="10824"/>
                    <a:pt x="2132" y="10097"/>
                  </a:cubicBezTo>
                  <a:cubicBezTo>
                    <a:pt x="1667" y="9264"/>
                    <a:pt x="1286" y="8383"/>
                    <a:pt x="1001" y="7466"/>
                  </a:cubicBezTo>
                  <a:cubicBezTo>
                    <a:pt x="727" y="6692"/>
                    <a:pt x="548" y="5883"/>
                    <a:pt x="465" y="5073"/>
                  </a:cubicBezTo>
                  <a:cubicBezTo>
                    <a:pt x="441" y="4525"/>
                    <a:pt x="560" y="3990"/>
                    <a:pt x="810" y="3501"/>
                  </a:cubicBezTo>
                  <a:cubicBezTo>
                    <a:pt x="929" y="3251"/>
                    <a:pt x="1060" y="3013"/>
                    <a:pt x="1191" y="2763"/>
                  </a:cubicBezTo>
                  <a:cubicBezTo>
                    <a:pt x="1322" y="2525"/>
                    <a:pt x="1465" y="2287"/>
                    <a:pt x="1644" y="2073"/>
                  </a:cubicBezTo>
                  <a:cubicBezTo>
                    <a:pt x="2406" y="1203"/>
                    <a:pt x="3620" y="811"/>
                    <a:pt x="4692" y="489"/>
                  </a:cubicBezTo>
                  <a:cubicBezTo>
                    <a:pt x="5321" y="299"/>
                    <a:pt x="5995" y="129"/>
                    <a:pt x="6659" y="129"/>
                  </a:cubicBezTo>
                  <a:close/>
                  <a:moveTo>
                    <a:pt x="6731" y="0"/>
                  </a:moveTo>
                  <a:cubicBezTo>
                    <a:pt x="6276" y="0"/>
                    <a:pt x="5819" y="68"/>
                    <a:pt x="5382" y="168"/>
                  </a:cubicBezTo>
                  <a:cubicBezTo>
                    <a:pt x="4811" y="311"/>
                    <a:pt x="4251" y="477"/>
                    <a:pt x="3691" y="680"/>
                  </a:cubicBezTo>
                  <a:cubicBezTo>
                    <a:pt x="3120" y="870"/>
                    <a:pt x="2572" y="1132"/>
                    <a:pt x="2060" y="1454"/>
                  </a:cubicBezTo>
                  <a:cubicBezTo>
                    <a:pt x="1608" y="1751"/>
                    <a:pt x="1227" y="2156"/>
                    <a:pt x="965" y="2632"/>
                  </a:cubicBezTo>
                  <a:cubicBezTo>
                    <a:pt x="679" y="3132"/>
                    <a:pt x="370" y="3644"/>
                    <a:pt x="239" y="4216"/>
                  </a:cubicBezTo>
                  <a:cubicBezTo>
                    <a:pt x="1" y="5109"/>
                    <a:pt x="251" y="6061"/>
                    <a:pt x="501" y="6930"/>
                  </a:cubicBezTo>
                  <a:cubicBezTo>
                    <a:pt x="774" y="7895"/>
                    <a:pt x="1132" y="8835"/>
                    <a:pt x="1584" y="9728"/>
                  </a:cubicBezTo>
                  <a:cubicBezTo>
                    <a:pt x="2001" y="10550"/>
                    <a:pt x="2513" y="11312"/>
                    <a:pt x="3251" y="11883"/>
                  </a:cubicBezTo>
                  <a:cubicBezTo>
                    <a:pt x="3937" y="12393"/>
                    <a:pt x="4778" y="12675"/>
                    <a:pt x="5638" y="12675"/>
                  </a:cubicBezTo>
                  <a:cubicBezTo>
                    <a:pt x="5763" y="12675"/>
                    <a:pt x="5888" y="12669"/>
                    <a:pt x="6013" y="12657"/>
                  </a:cubicBezTo>
                  <a:cubicBezTo>
                    <a:pt x="6255" y="12639"/>
                    <a:pt x="6497" y="12598"/>
                    <a:pt x="6740" y="12542"/>
                  </a:cubicBezTo>
                  <a:lnTo>
                    <a:pt x="6740" y="12542"/>
                  </a:lnTo>
                  <a:lnTo>
                    <a:pt x="6882" y="13574"/>
                  </a:lnTo>
                  <a:lnTo>
                    <a:pt x="6966" y="14157"/>
                  </a:lnTo>
                  <a:cubicBezTo>
                    <a:pt x="6966" y="14205"/>
                    <a:pt x="6990" y="14253"/>
                    <a:pt x="7013" y="14288"/>
                  </a:cubicBezTo>
                  <a:cubicBezTo>
                    <a:pt x="7168" y="14467"/>
                    <a:pt x="7513" y="14550"/>
                    <a:pt x="7728" y="14586"/>
                  </a:cubicBezTo>
                  <a:cubicBezTo>
                    <a:pt x="7948" y="14629"/>
                    <a:pt x="8170" y="14651"/>
                    <a:pt x="8391" y="14651"/>
                  </a:cubicBezTo>
                  <a:cubicBezTo>
                    <a:pt x="8721" y="14651"/>
                    <a:pt x="9050" y="14602"/>
                    <a:pt x="9371" y="14503"/>
                  </a:cubicBezTo>
                  <a:cubicBezTo>
                    <a:pt x="10204" y="14277"/>
                    <a:pt x="10990" y="13836"/>
                    <a:pt x="11704" y="13348"/>
                  </a:cubicBezTo>
                  <a:cubicBezTo>
                    <a:pt x="12204" y="13026"/>
                    <a:pt x="12669" y="12622"/>
                    <a:pt x="13062" y="12157"/>
                  </a:cubicBezTo>
                  <a:cubicBezTo>
                    <a:pt x="13228" y="11979"/>
                    <a:pt x="13359" y="11764"/>
                    <a:pt x="13443" y="11538"/>
                  </a:cubicBezTo>
                  <a:cubicBezTo>
                    <a:pt x="13478" y="11407"/>
                    <a:pt x="13276" y="11288"/>
                    <a:pt x="13181" y="11205"/>
                  </a:cubicBezTo>
                  <a:lnTo>
                    <a:pt x="11297" y="9392"/>
                  </a:lnTo>
                  <a:lnTo>
                    <a:pt x="11297" y="9392"/>
                  </a:lnTo>
                  <a:cubicBezTo>
                    <a:pt x="11934" y="8347"/>
                    <a:pt x="12311" y="7151"/>
                    <a:pt x="12133" y="5918"/>
                  </a:cubicBezTo>
                  <a:cubicBezTo>
                    <a:pt x="11978" y="4799"/>
                    <a:pt x="11431" y="3775"/>
                    <a:pt x="10776" y="2870"/>
                  </a:cubicBezTo>
                  <a:cubicBezTo>
                    <a:pt x="10419" y="2406"/>
                    <a:pt x="10049" y="1954"/>
                    <a:pt x="9657" y="1537"/>
                  </a:cubicBezTo>
                  <a:cubicBezTo>
                    <a:pt x="9276" y="1108"/>
                    <a:pt x="8895" y="668"/>
                    <a:pt x="8394" y="394"/>
                  </a:cubicBezTo>
                  <a:cubicBezTo>
                    <a:pt x="7876" y="108"/>
                    <a:pt x="7305" y="0"/>
                    <a:pt x="6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6715719" y="1638220"/>
              <a:ext cx="163853" cy="104511"/>
            </a:xfrm>
            <a:custGeom>
              <a:rect b="b" l="l" r="r" t="t"/>
              <a:pathLst>
                <a:path extrusionOk="0" h="2249" w="3526">
                  <a:moveTo>
                    <a:pt x="2870" y="0"/>
                  </a:moveTo>
                  <a:lnTo>
                    <a:pt x="2870" y="0"/>
                  </a:lnTo>
                  <a:cubicBezTo>
                    <a:pt x="1370" y="1322"/>
                    <a:pt x="1" y="1405"/>
                    <a:pt x="1" y="1405"/>
                  </a:cubicBezTo>
                  <a:cubicBezTo>
                    <a:pt x="1" y="1405"/>
                    <a:pt x="170" y="2249"/>
                    <a:pt x="1054" y="2249"/>
                  </a:cubicBezTo>
                  <a:cubicBezTo>
                    <a:pt x="1297" y="2249"/>
                    <a:pt x="1593" y="2186"/>
                    <a:pt x="1954" y="2024"/>
                  </a:cubicBezTo>
                  <a:cubicBezTo>
                    <a:pt x="3525" y="1322"/>
                    <a:pt x="2870" y="0"/>
                    <a:pt x="2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6708144" y="1635246"/>
              <a:ext cx="154792" cy="110459"/>
            </a:xfrm>
            <a:custGeom>
              <a:rect b="b" l="l" r="r" t="t"/>
              <a:pathLst>
                <a:path extrusionOk="0" h="2377" w="3331">
                  <a:moveTo>
                    <a:pt x="2954" y="287"/>
                  </a:moveTo>
                  <a:cubicBezTo>
                    <a:pt x="3070" y="708"/>
                    <a:pt x="2987" y="1160"/>
                    <a:pt x="2712" y="1517"/>
                  </a:cubicBezTo>
                  <a:cubicBezTo>
                    <a:pt x="2343" y="1933"/>
                    <a:pt x="1831" y="2195"/>
                    <a:pt x="1283" y="2243"/>
                  </a:cubicBezTo>
                  <a:cubicBezTo>
                    <a:pt x="1260" y="2245"/>
                    <a:pt x="1237" y="2246"/>
                    <a:pt x="1214" y="2246"/>
                  </a:cubicBezTo>
                  <a:cubicBezTo>
                    <a:pt x="943" y="2246"/>
                    <a:pt x="698" y="2118"/>
                    <a:pt x="533" y="1910"/>
                  </a:cubicBezTo>
                  <a:cubicBezTo>
                    <a:pt x="447" y="1791"/>
                    <a:pt x="370" y="1653"/>
                    <a:pt x="330" y="1513"/>
                  </a:cubicBezTo>
                  <a:lnTo>
                    <a:pt x="330" y="1513"/>
                  </a:lnTo>
                  <a:cubicBezTo>
                    <a:pt x="600" y="1474"/>
                    <a:pt x="869" y="1408"/>
                    <a:pt x="1128" y="1314"/>
                  </a:cubicBezTo>
                  <a:cubicBezTo>
                    <a:pt x="1797" y="1074"/>
                    <a:pt x="2411" y="723"/>
                    <a:pt x="2954" y="287"/>
                  </a:cubicBezTo>
                  <a:close/>
                  <a:moveTo>
                    <a:pt x="3039" y="0"/>
                  </a:moveTo>
                  <a:cubicBezTo>
                    <a:pt x="2982" y="0"/>
                    <a:pt x="2925" y="12"/>
                    <a:pt x="2902" y="28"/>
                  </a:cubicBezTo>
                  <a:cubicBezTo>
                    <a:pt x="2319" y="540"/>
                    <a:pt x="1664" y="945"/>
                    <a:pt x="938" y="1219"/>
                  </a:cubicBezTo>
                  <a:cubicBezTo>
                    <a:pt x="735" y="1291"/>
                    <a:pt x="545" y="1338"/>
                    <a:pt x="331" y="1386"/>
                  </a:cubicBezTo>
                  <a:cubicBezTo>
                    <a:pt x="293" y="1393"/>
                    <a:pt x="252" y="1401"/>
                    <a:pt x="208" y="1405"/>
                  </a:cubicBezTo>
                  <a:lnTo>
                    <a:pt x="208" y="1405"/>
                  </a:lnTo>
                  <a:cubicBezTo>
                    <a:pt x="192" y="1403"/>
                    <a:pt x="175" y="1402"/>
                    <a:pt x="158" y="1402"/>
                  </a:cubicBezTo>
                  <a:cubicBezTo>
                    <a:pt x="78" y="1402"/>
                    <a:pt x="0" y="1425"/>
                    <a:pt x="8" y="1466"/>
                  </a:cubicBezTo>
                  <a:lnTo>
                    <a:pt x="8" y="1466"/>
                  </a:lnTo>
                  <a:cubicBezTo>
                    <a:pt x="8" y="1471"/>
                    <a:pt x="8" y="1476"/>
                    <a:pt x="9" y="1481"/>
                  </a:cubicBezTo>
                  <a:cubicBezTo>
                    <a:pt x="10" y="1484"/>
                    <a:pt x="12" y="1488"/>
                    <a:pt x="14" y="1491"/>
                  </a:cubicBezTo>
                  <a:lnTo>
                    <a:pt x="14" y="1491"/>
                  </a:lnTo>
                  <a:cubicBezTo>
                    <a:pt x="140" y="1991"/>
                    <a:pt x="576" y="2351"/>
                    <a:pt x="1093" y="2374"/>
                  </a:cubicBezTo>
                  <a:cubicBezTo>
                    <a:pt x="1126" y="2375"/>
                    <a:pt x="1159" y="2376"/>
                    <a:pt x="1192" y="2376"/>
                  </a:cubicBezTo>
                  <a:cubicBezTo>
                    <a:pt x="1751" y="2376"/>
                    <a:pt x="2286" y="2187"/>
                    <a:pt x="2736" y="1850"/>
                  </a:cubicBezTo>
                  <a:cubicBezTo>
                    <a:pt x="3081" y="1588"/>
                    <a:pt x="3307" y="1183"/>
                    <a:pt x="3331" y="755"/>
                  </a:cubicBezTo>
                  <a:cubicBezTo>
                    <a:pt x="3331" y="517"/>
                    <a:pt x="3283" y="279"/>
                    <a:pt x="3188" y="52"/>
                  </a:cubicBezTo>
                  <a:cubicBezTo>
                    <a:pt x="3169" y="15"/>
                    <a:pt x="3104" y="0"/>
                    <a:pt x="3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6441867" y="1215475"/>
              <a:ext cx="267249" cy="194802"/>
            </a:xfrm>
            <a:custGeom>
              <a:rect b="b" l="l" r="r" t="t"/>
              <a:pathLst>
                <a:path extrusionOk="0" h="4192" w="5751">
                  <a:moveTo>
                    <a:pt x="3332" y="0"/>
                  </a:moveTo>
                  <a:cubicBezTo>
                    <a:pt x="3203" y="0"/>
                    <a:pt x="3073" y="5"/>
                    <a:pt x="2941" y="13"/>
                  </a:cubicBezTo>
                  <a:cubicBezTo>
                    <a:pt x="2274" y="48"/>
                    <a:pt x="1679" y="334"/>
                    <a:pt x="1119" y="715"/>
                  </a:cubicBezTo>
                  <a:cubicBezTo>
                    <a:pt x="215" y="1334"/>
                    <a:pt x="0" y="2132"/>
                    <a:pt x="84" y="4192"/>
                  </a:cubicBezTo>
                  <a:cubicBezTo>
                    <a:pt x="1227" y="3096"/>
                    <a:pt x="2941" y="2680"/>
                    <a:pt x="4394" y="2144"/>
                  </a:cubicBezTo>
                  <a:cubicBezTo>
                    <a:pt x="5037" y="1918"/>
                    <a:pt x="5751" y="1811"/>
                    <a:pt x="5370" y="1049"/>
                  </a:cubicBezTo>
                  <a:cubicBezTo>
                    <a:pt x="4936" y="202"/>
                    <a:pt x="4172" y="0"/>
                    <a:pt x="3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6432620" y="1212548"/>
              <a:ext cx="276497" cy="201215"/>
            </a:xfrm>
            <a:custGeom>
              <a:rect b="b" l="l" r="r" t="t"/>
              <a:pathLst>
                <a:path extrusionOk="0" h="4330" w="5950">
                  <a:moveTo>
                    <a:pt x="3524" y="112"/>
                  </a:moveTo>
                  <a:cubicBezTo>
                    <a:pt x="4317" y="112"/>
                    <a:pt x="5109" y="408"/>
                    <a:pt x="5450" y="1183"/>
                  </a:cubicBezTo>
                  <a:cubicBezTo>
                    <a:pt x="5545" y="1374"/>
                    <a:pt x="5581" y="1600"/>
                    <a:pt x="5414" y="1766"/>
                  </a:cubicBezTo>
                  <a:cubicBezTo>
                    <a:pt x="5271" y="1886"/>
                    <a:pt x="5093" y="1981"/>
                    <a:pt x="4902" y="2028"/>
                  </a:cubicBezTo>
                  <a:lnTo>
                    <a:pt x="3438" y="2528"/>
                  </a:lnTo>
                  <a:cubicBezTo>
                    <a:pt x="2379" y="2892"/>
                    <a:pt x="1301" y="3275"/>
                    <a:pt x="428" y="3979"/>
                  </a:cubicBezTo>
                  <a:lnTo>
                    <a:pt x="428" y="3979"/>
                  </a:lnTo>
                  <a:cubicBezTo>
                    <a:pt x="403" y="3192"/>
                    <a:pt x="385" y="2322"/>
                    <a:pt x="735" y="1612"/>
                  </a:cubicBezTo>
                  <a:cubicBezTo>
                    <a:pt x="878" y="1338"/>
                    <a:pt x="1080" y="1100"/>
                    <a:pt x="1330" y="909"/>
                  </a:cubicBezTo>
                  <a:cubicBezTo>
                    <a:pt x="1771" y="552"/>
                    <a:pt x="2283" y="302"/>
                    <a:pt x="2842" y="183"/>
                  </a:cubicBezTo>
                  <a:cubicBezTo>
                    <a:pt x="3062" y="137"/>
                    <a:pt x="3293" y="112"/>
                    <a:pt x="3524" y="112"/>
                  </a:cubicBezTo>
                  <a:close/>
                  <a:moveTo>
                    <a:pt x="3486" y="1"/>
                  </a:moveTo>
                  <a:cubicBezTo>
                    <a:pt x="3422" y="1"/>
                    <a:pt x="3358" y="2"/>
                    <a:pt x="3295" y="4"/>
                  </a:cubicBezTo>
                  <a:cubicBezTo>
                    <a:pt x="2688" y="16"/>
                    <a:pt x="2104" y="195"/>
                    <a:pt x="1592" y="492"/>
                  </a:cubicBezTo>
                  <a:cubicBezTo>
                    <a:pt x="1223" y="683"/>
                    <a:pt x="890" y="945"/>
                    <a:pt x="628" y="1266"/>
                  </a:cubicBezTo>
                  <a:cubicBezTo>
                    <a:pt x="1" y="2071"/>
                    <a:pt x="91" y="3287"/>
                    <a:pt x="127" y="4249"/>
                  </a:cubicBezTo>
                  <a:lnTo>
                    <a:pt x="127" y="4249"/>
                  </a:lnTo>
                  <a:cubicBezTo>
                    <a:pt x="124" y="4257"/>
                    <a:pt x="125" y="4264"/>
                    <a:pt x="128" y="4271"/>
                  </a:cubicBezTo>
                  <a:lnTo>
                    <a:pt x="128" y="4271"/>
                  </a:lnTo>
                  <a:cubicBezTo>
                    <a:pt x="134" y="4310"/>
                    <a:pt x="211" y="4329"/>
                    <a:pt x="287" y="4329"/>
                  </a:cubicBezTo>
                  <a:cubicBezTo>
                    <a:pt x="365" y="4329"/>
                    <a:pt x="441" y="4309"/>
                    <a:pt x="438" y="4268"/>
                  </a:cubicBezTo>
                  <a:lnTo>
                    <a:pt x="438" y="4268"/>
                  </a:lnTo>
                  <a:cubicBezTo>
                    <a:pt x="1351" y="3426"/>
                    <a:pt x="2531" y="3001"/>
                    <a:pt x="3688" y="2612"/>
                  </a:cubicBezTo>
                  <a:cubicBezTo>
                    <a:pt x="4224" y="2421"/>
                    <a:pt x="4759" y="2267"/>
                    <a:pt x="5283" y="2052"/>
                  </a:cubicBezTo>
                  <a:cubicBezTo>
                    <a:pt x="5652" y="1909"/>
                    <a:pt x="5950" y="1683"/>
                    <a:pt x="5795" y="1254"/>
                  </a:cubicBezTo>
                  <a:cubicBezTo>
                    <a:pt x="5461" y="262"/>
                    <a:pt x="4427" y="1"/>
                    <a:pt x="3486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6409756" y="1176765"/>
              <a:ext cx="461494" cy="287742"/>
            </a:xfrm>
            <a:custGeom>
              <a:rect b="b" l="l" r="r" t="t"/>
              <a:pathLst>
                <a:path extrusionOk="0" h="6192" w="9931">
                  <a:moveTo>
                    <a:pt x="8692" y="0"/>
                  </a:moveTo>
                  <a:cubicBezTo>
                    <a:pt x="7609" y="893"/>
                    <a:pt x="6061" y="1798"/>
                    <a:pt x="5097" y="2370"/>
                  </a:cubicBezTo>
                  <a:cubicBezTo>
                    <a:pt x="3561" y="3287"/>
                    <a:pt x="1763" y="3929"/>
                    <a:pt x="1" y="4453"/>
                  </a:cubicBezTo>
                  <a:cubicBezTo>
                    <a:pt x="96" y="5037"/>
                    <a:pt x="239" y="5620"/>
                    <a:pt x="417" y="6192"/>
                  </a:cubicBezTo>
                  <a:cubicBezTo>
                    <a:pt x="2370" y="5632"/>
                    <a:pt x="4406" y="4953"/>
                    <a:pt x="6132" y="3929"/>
                  </a:cubicBezTo>
                  <a:cubicBezTo>
                    <a:pt x="7156" y="3322"/>
                    <a:pt x="8847" y="2346"/>
                    <a:pt x="9931" y="1393"/>
                  </a:cubicBezTo>
                  <a:cubicBezTo>
                    <a:pt x="9538" y="905"/>
                    <a:pt x="9121" y="441"/>
                    <a:pt x="8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6402042" y="1173048"/>
              <a:ext cx="477154" cy="294248"/>
            </a:xfrm>
            <a:custGeom>
              <a:rect b="b" l="l" r="r" t="t"/>
              <a:pathLst>
                <a:path extrusionOk="0" h="6332" w="10268">
                  <a:moveTo>
                    <a:pt x="8831" y="240"/>
                  </a:moveTo>
                  <a:cubicBezTo>
                    <a:pt x="9206" y="640"/>
                    <a:pt x="9571" y="1050"/>
                    <a:pt x="9918" y="1469"/>
                  </a:cubicBezTo>
                  <a:lnTo>
                    <a:pt x="9918" y="1469"/>
                  </a:lnTo>
                  <a:cubicBezTo>
                    <a:pt x="8926" y="2323"/>
                    <a:pt x="7797" y="3005"/>
                    <a:pt x="6679" y="3676"/>
                  </a:cubicBezTo>
                  <a:cubicBezTo>
                    <a:pt x="5465" y="4390"/>
                    <a:pt x="4191" y="4998"/>
                    <a:pt x="2869" y="5474"/>
                  </a:cubicBezTo>
                  <a:cubicBezTo>
                    <a:pt x="2152" y="5724"/>
                    <a:pt x="1425" y="5944"/>
                    <a:pt x="696" y="6153"/>
                  </a:cubicBezTo>
                  <a:lnTo>
                    <a:pt x="696" y="6153"/>
                  </a:lnTo>
                  <a:cubicBezTo>
                    <a:pt x="535" y="5633"/>
                    <a:pt x="406" y="5094"/>
                    <a:pt x="326" y="4544"/>
                  </a:cubicBezTo>
                  <a:lnTo>
                    <a:pt x="326" y="4544"/>
                  </a:lnTo>
                  <a:cubicBezTo>
                    <a:pt x="1618" y="4179"/>
                    <a:pt x="2885" y="3711"/>
                    <a:pt x="4108" y="3152"/>
                  </a:cubicBezTo>
                  <a:cubicBezTo>
                    <a:pt x="5179" y="2616"/>
                    <a:pt x="6227" y="2009"/>
                    <a:pt x="7227" y="1342"/>
                  </a:cubicBezTo>
                  <a:cubicBezTo>
                    <a:pt x="7784" y="1011"/>
                    <a:pt x="8322" y="640"/>
                    <a:pt x="8831" y="240"/>
                  </a:cubicBezTo>
                  <a:close/>
                  <a:moveTo>
                    <a:pt x="8869" y="0"/>
                  </a:moveTo>
                  <a:cubicBezTo>
                    <a:pt x="8817" y="0"/>
                    <a:pt x="8763" y="15"/>
                    <a:pt x="8715" y="45"/>
                  </a:cubicBezTo>
                  <a:cubicBezTo>
                    <a:pt x="7775" y="831"/>
                    <a:pt x="6727" y="1473"/>
                    <a:pt x="5679" y="2093"/>
                  </a:cubicBezTo>
                  <a:cubicBezTo>
                    <a:pt x="4584" y="2747"/>
                    <a:pt x="3453" y="3307"/>
                    <a:pt x="2262" y="3759"/>
                  </a:cubicBezTo>
                  <a:cubicBezTo>
                    <a:pt x="1548" y="4021"/>
                    <a:pt x="822" y="4260"/>
                    <a:pt x="83" y="4474"/>
                  </a:cubicBezTo>
                  <a:cubicBezTo>
                    <a:pt x="60" y="4474"/>
                    <a:pt x="0" y="4498"/>
                    <a:pt x="12" y="4533"/>
                  </a:cubicBezTo>
                  <a:cubicBezTo>
                    <a:pt x="95" y="5129"/>
                    <a:pt x="238" y="5712"/>
                    <a:pt x="417" y="6272"/>
                  </a:cubicBezTo>
                  <a:cubicBezTo>
                    <a:pt x="430" y="6319"/>
                    <a:pt x="490" y="6332"/>
                    <a:pt x="550" y="6332"/>
                  </a:cubicBezTo>
                  <a:cubicBezTo>
                    <a:pt x="595" y="6332"/>
                    <a:pt x="641" y="6324"/>
                    <a:pt x="667" y="6319"/>
                  </a:cubicBezTo>
                  <a:cubicBezTo>
                    <a:pt x="2107" y="5926"/>
                    <a:pt x="3512" y="5426"/>
                    <a:pt x="4894" y="4831"/>
                  </a:cubicBezTo>
                  <a:cubicBezTo>
                    <a:pt x="6096" y="4248"/>
                    <a:pt x="7251" y="3593"/>
                    <a:pt x="8358" y="2843"/>
                  </a:cubicBezTo>
                  <a:cubicBezTo>
                    <a:pt x="9005" y="2443"/>
                    <a:pt x="9628" y="1997"/>
                    <a:pt x="10205" y="1504"/>
                  </a:cubicBezTo>
                  <a:lnTo>
                    <a:pt x="10205" y="1504"/>
                  </a:lnTo>
                  <a:cubicBezTo>
                    <a:pt x="10245" y="1489"/>
                    <a:pt x="10267" y="1470"/>
                    <a:pt x="10251" y="1450"/>
                  </a:cubicBezTo>
                  <a:cubicBezTo>
                    <a:pt x="9858" y="961"/>
                    <a:pt x="9442" y="497"/>
                    <a:pt x="9013" y="45"/>
                  </a:cubicBezTo>
                  <a:cubicBezTo>
                    <a:pt x="8971" y="15"/>
                    <a:pt x="8921" y="0"/>
                    <a:pt x="8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6324575" y="1065235"/>
              <a:ext cx="766337" cy="665962"/>
            </a:xfrm>
            <a:custGeom>
              <a:rect b="b" l="l" r="r" t="t"/>
              <a:pathLst>
                <a:path extrusionOk="0" h="14331" w="16491">
                  <a:moveTo>
                    <a:pt x="7772" y="0"/>
                  </a:moveTo>
                  <a:cubicBezTo>
                    <a:pt x="7538" y="0"/>
                    <a:pt x="7310" y="46"/>
                    <a:pt x="7096" y="198"/>
                  </a:cubicBezTo>
                  <a:cubicBezTo>
                    <a:pt x="6930" y="305"/>
                    <a:pt x="6799" y="460"/>
                    <a:pt x="6620" y="519"/>
                  </a:cubicBezTo>
                  <a:cubicBezTo>
                    <a:pt x="6549" y="546"/>
                    <a:pt x="6476" y="557"/>
                    <a:pt x="6402" y="557"/>
                  </a:cubicBezTo>
                  <a:cubicBezTo>
                    <a:pt x="6212" y="557"/>
                    <a:pt x="6014" y="487"/>
                    <a:pt x="5834" y="436"/>
                  </a:cubicBezTo>
                  <a:cubicBezTo>
                    <a:pt x="5720" y="410"/>
                    <a:pt x="5596" y="388"/>
                    <a:pt x="5477" y="388"/>
                  </a:cubicBezTo>
                  <a:cubicBezTo>
                    <a:pt x="5324" y="388"/>
                    <a:pt x="5179" y="424"/>
                    <a:pt x="5072" y="531"/>
                  </a:cubicBezTo>
                  <a:cubicBezTo>
                    <a:pt x="4989" y="638"/>
                    <a:pt x="4941" y="757"/>
                    <a:pt x="4929" y="900"/>
                  </a:cubicBezTo>
                  <a:cubicBezTo>
                    <a:pt x="4811" y="804"/>
                    <a:pt x="4655" y="756"/>
                    <a:pt x="4503" y="756"/>
                  </a:cubicBezTo>
                  <a:cubicBezTo>
                    <a:pt x="4487" y="756"/>
                    <a:pt x="4470" y="756"/>
                    <a:pt x="4453" y="757"/>
                  </a:cubicBezTo>
                  <a:cubicBezTo>
                    <a:pt x="3882" y="769"/>
                    <a:pt x="3298" y="1198"/>
                    <a:pt x="3036" y="1686"/>
                  </a:cubicBezTo>
                  <a:cubicBezTo>
                    <a:pt x="2893" y="1960"/>
                    <a:pt x="2822" y="2246"/>
                    <a:pt x="2679" y="2508"/>
                  </a:cubicBezTo>
                  <a:cubicBezTo>
                    <a:pt x="2393" y="3020"/>
                    <a:pt x="1869" y="3341"/>
                    <a:pt x="1429" y="3710"/>
                  </a:cubicBezTo>
                  <a:cubicBezTo>
                    <a:pt x="12" y="4889"/>
                    <a:pt x="1369" y="6365"/>
                    <a:pt x="524" y="7758"/>
                  </a:cubicBezTo>
                  <a:cubicBezTo>
                    <a:pt x="381" y="7925"/>
                    <a:pt x="262" y="8115"/>
                    <a:pt x="167" y="8306"/>
                  </a:cubicBezTo>
                  <a:cubicBezTo>
                    <a:pt x="0" y="8723"/>
                    <a:pt x="214" y="9187"/>
                    <a:pt x="417" y="9580"/>
                  </a:cubicBezTo>
                  <a:cubicBezTo>
                    <a:pt x="607" y="9985"/>
                    <a:pt x="786" y="10461"/>
                    <a:pt x="560" y="10854"/>
                  </a:cubicBezTo>
                  <a:cubicBezTo>
                    <a:pt x="500" y="10925"/>
                    <a:pt x="453" y="11009"/>
                    <a:pt x="417" y="11104"/>
                  </a:cubicBezTo>
                  <a:cubicBezTo>
                    <a:pt x="405" y="11187"/>
                    <a:pt x="393" y="11282"/>
                    <a:pt x="417" y="11366"/>
                  </a:cubicBezTo>
                  <a:cubicBezTo>
                    <a:pt x="595" y="13080"/>
                    <a:pt x="1929" y="13783"/>
                    <a:pt x="3441" y="14330"/>
                  </a:cubicBezTo>
                  <a:cubicBezTo>
                    <a:pt x="3346" y="14021"/>
                    <a:pt x="3096" y="13735"/>
                    <a:pt x="3179" y="13354"/>
                  </a:cubicBezTo>
                  <a:cubicBezTo>
                    <a:pt x="3203" y="13283"/>
                    <a:pt x="3227" y="13211"/>
                    <a:pt x="3227" y="13128"/>
                  </a:cubicBezTo>
                  <a:cubicBezTo>
                    <a:pt x="3203" y="12795"/>
                    <a:pt x="2489" y="12616"/>
                    <a:pt x="2298" y="12342"/>
                  </a:cubicBezTo>
                  <a:cubicBezTo>
                    <a:pt x="2143" y="12140"/>
                    <a:pt x="2096" y="11878"/>
                    <a:pt x="2167" y="11640"/>
                  </a:cubicBezTo>
                  <a:cubicBezTo>
                    <a:pt x="2274" y="11390"/>
                    <a:pt x="2548" y="11235"/>
                    <a:pt x="2715" y="11009"/>
                  </a:cubicBezTo>
                  <a:cubicBezTo>
                    <a:pt x="2846" y="10818"/>
                    <a:pt x="2905" y="10580"/>
                    <a:pt x="2858" y="10342"/>
                  </a:cubicBezTo>
                  <a:cubicBezTo>
                    <a:pt x="2762" y="9913"/>
                    <a:pt x="2358" y="9604"/>
                    <a:pt x="2215" y="9187"/>
                  </a:cubicBezTo>
                  <a:cubicBezTo>
                    <a:pt x="1929" y="8330"/>
                    <a:pt x="2846" y="7901"/>
                    <a:pt x="3001" y="7175"/>
                  </a:cubicBezTo>
                  <a:cubicBezTo>
                    <a:pt x="3132" y="6544"/>
                    <a:pt x="2548" y="5782"/>
                    <a:pt x="3012" y="5198"/>
                  </a:cubicBezTo>
                  <a:cubicBezTo>
                    <a:pt x="3208" y="4956"/>
                    <a:pt x="3405" y="4866"/>
                    <a:pt x="3601" y="4866"/>
                  </a:cubicBezTo>
                  <a:cubicBezTo>
                    <a:pt x="4155" y="4866"/>
                    <a:pt x="4695" y="5589"/>
                    <a:pt x="5144" y="5615"/>
                  </a:cubicBezTo>
                  <a:cubicBezTo>
                    <a:pt x="5179" y="5270"/>
                    <a:pt x="5215" y="4913"/>
                    <a:pt x="5251" y="4544"/>
                  </a:cubicBezTo>
                  <a:cubicBezTo>
                    <a:pt x="5425" y="4136"/>
                    <a:pt x="5816" y="3888"/>
                    <a:pt x="6256" y="3888"/>
                  </a:cubicBezTo>
                  <a:cubicBezTo>
                    <a:pt x="6266" y="3888"/>
                    <a:pt x="6276" y="3888"/>
                    <a:pt x="6287" y="3889"/>
                  </a:cubicBezTo>
                  <a:cubicBezTo>
                    <a:pt x="7632" y="3960"/>
                    <a:pt x="7704" y="5710"/>
                    <a:pt x="8704" y="6246"/>
                  </a:cubicBezTo>
                  <a:cubicBezTo>
                    <a:pt x="9001" y="6405"/>
                    <a:pt x="9379" y="6479"/>
                    <a:pt x="9755" y="6479"/>
                  </a:cubicBezTo>
                  <a:cubicBezTo>
                    <a:pt x="10056" y="6479"/>
                    <a:pt x="10354" y="6431"/>
                    <a:pt x="10609" y="6341"/>
                  </a:cubicBezTo>
                  <a:cubicBezTo>
                    <a:pt x="10949" y="6228"/>
                    <a:pt x="11344" y="5887"/>
                    <a:pt x="11732" y="5887"/>
                  </a:cubicBezTo>
                  <a:cubicBezTo>
                    <a:pt x="11750" y="5887"/>
                    <a:pt x="11769" y="5887"/>
                    <a:pt x="11787" y="5889"/>
                  </a:cubicBezTo>
                  <a:cubicBezTo>
                    <a:pt x="12799" y="5996"/>
                    <a:pt x="12204" y="7651"/>
                    <a:pt x="13157" y="7853"/>
                  </a:cubicBezTo>
                  <a:cubicBezTo>
                    <a:pt x="13204" y="7864"/>
                    <a:pt x="13248" y="7868"/>
                    <a:pt x="13289" y="7868"/>
                  </a:cubicBezTo>
                  <a:cubicBezTo>
                    <a:pt x="13571" y="7868"/>
                    <a:pt x="13695" y="7651"/>
                    <a:pt x="13815" y="7651"/>
                  </a:cubicBezTo>
                  <a:cubicBezTo>
                    <a:pt x="13898" y="7651"/>
                    <a:pt x="13979" y="7754"/>
                    <a:pt x="14109" y="8104"/>
                  </a:cubicBezTo>
                  <a:cubicBezTo>
                    <a:pt x="14264" y="8520"/>
                    <a:pt x="14383" y="8770"/>
                    <a:pt x="14895" y="8937"/>
                  </a:cubicBezTo>
                  <a:cubicBezTo>
                    <a:pt x="14883" y="8627"/>
                    <a:pt x="15133" y="8413"/>
                    <a:pt x="15335" y="8175"/>
                  </a:cubicBezTo>
                  <a:cubicBezTo>
                    <a:pt x="15609" y="7842"/>
                    <a:pt x="15824" y="7472"/>
                    <a:pt x="15966" y="7068"/>
                  </a:cubicBezTo>
                  <a:cubicBezTo>
                    <a:pt x="16169" y="6556"/>
                    <a:pt x="16324" y="6020"/>
                    <a:pt x="16407" y="5472"/>
                  </a:cubicBezTo>
                  <a:cubicBezTo>
                    <a:pt x="16419" y="5377"/>
                    <a:pt x="16431" y="5294"/>
                    <a:pt x="16443" y="5198"/>
                  </a:cubicBezTo>
                  <a:cubicBezTo>
                    <a:pt x="16490" y="4865"/>
                    <a:pt x="16395" y="4520"/>
                    <a:pt x="16205" y="4246"/>
                  </a:cubicBezTo>
                  <a:cubicBezTo>
                    <a:pt x="15919" y="3913"/>
                    <a:pt x="15502" y="3972"/>
                    <a:pt x="15181" y="3734"/>
                  </a:cubicBezTo>
                  <a:cubicBezTo>
                    <a:pt x="14633" y="3305"/>
                    <a:pt x="14157" y="2781"/>
                    <a:pt x="13776" y="2198"/>
                  </a:cubicBezTo>
                  <a:cubicBezTo>
                    <a:pt x="13669" y="1960"/>
                    <a:pt x="13526" y="1746"/>
                    <a:pt x="13371" y="1543"/>
                  </a:cubicBezTo>
                  <a:cubicBezTo>
                    <a:pt x="13121" y="1281"/>
                    <a:pt x="12776" y="1138"/>
                    <a:pt x="12418" y="1138"/>
                  </a:cubicBezTo>
                  <a:cubicBezTo>
                    <a:pt x="12048" y="1138"/>
                    <a:pt x="11653" y="1276"/>
                    <a:pt x="11294" y="1276"/>
                  </a:cubicBezTo>
                  <a:cubicBezTo>
                    <a:pt x="11145" y="1276"/>
                    <a:pt x="11003" y="1252"/>
                    <a:pt x="10871" y="1186"/>
                  </a:cubicBezTo>
                  <a:cubicBezTo>
                    <a:pt x="10632" y="1067"/>
                    <a:pt x="10501" y="841"/>
                    <a:pt x="10323" y="650"/>
                  </a:cubicBezTo>
                  <a:cubicBezTo>
                    <a:pt x="9859" y="162"/>
                    <a:pt x="9323" y="150"/>
                    <a:pt x="8680" y="103"/>
                  </a:cubicBezTo>
                  <a:cubicBezTo>
                    <a:pt x="8379" y="76"/>
                    <a:pt x="8071" y="0"/>
                    <a:pt x="7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6320114" y="1061750"/>
              <a:ext cx="776839" cy="673490"/>
            </a:xfrm>
            <a:custGeom>
              <a:rect b="b" l="l" r="r" t="t"/>
              <a:pathLst>
                <a:path extrusionOk="0" h="14493" w="16717">
                  <a:moveTo>
                    <a:pt x="7980" y="157"/>
                  </a:moveTo>
                  <a:cubicBezTo>
                    <a:pt x="8222" y="157"/>
                    <a:pt x="8472" y="201"/>
                    <a:pt x="8716" y="225"/>
                  </a:cubicBezTo>
                  <a:cubicBezTo>
                    <a:pt x="9109" y="273"/>
                    <a:pt x="9526" y="249"/>
                    <a:pt x="9907" y="416"/>
                  </a:cubicBezTo>
                  <a:cubicBezTo>
                    <a:pt x="10288" y="594"/>
                    <a:pt x="10467" y="999"/>
                    <a:pt x="10812" y="1225"/>
                  </a:cubicBezTo>
                  <a:cubicBezTo>
                    <a:pt x="11032" y="1370"/>
                    <a:pt x="11267" y="1417"/>
                    <a:pt x="11503" y="1417"/>
                  </a:cubicBezTo>
                  <a:cubicBezTo>
                    <a:pt x="11638" y="1417"/>
                    <a:pt x="11773" y="1402"/>
                    <a:pt x="11907" y="1380"/>
                  </a:cubicBezTo>
                  <a:cubicBezTo>
                    <a:pt x="12135" y="1343"/>
                    <a:pt x="12364" y="1299"/>
                    <a:pt x="12584" y="1299"/>
                  </a:cubicBezTo>
                  <a:cubicBezTo>
                    <a:pt x="12859" y="1299"/>
                    <a:pt x="13117" y="1368"/>
                    <a:pt x="13336" y="1606"/>
                  </a:cubicBezTo>
                  <a:cubicBezTo>
                    <a:pt x="13467" y="1773"/>
                    <a:pt x="13586" y="1952"/>
                    <a:pt x="13681" y="2142"/>
                  </a:cubicBezTo>
                  <a:cubicBezTo>
                    <a:pt x="13788" y="2333"/>
                    <a:pt x="13907" y="2523"/>
                    <a:pt x="14050" y="2690"/>
                  </a:cubicBezTo>
                  <a:cubicBezTo>
                    <a:pt x="14336" y="3059"/>
                    <a:pt x="14669" y="3404"/>
                    <a:pt x="15039" y="3714"/>
                  </a:cubicBezTo>
                  <a:cubicBezTo>
                    <a:pt x="15181" y="3833"/>
                    <a:pt x="15336" y="3928"/>
                    <a:pt x="15515" y="3999"/>
                  </a:cubicBezTo>
                  <a:cubicBezTo>
                    <a:pt x="15727" y="4078"/>
                    <a:pt x="15961" y="4114"/>
                    <a:pt x="16137" y="4276"/>
                  </a:cubicBezTo>
                  <a:lnTo>
                    <a:pt x="16137" y="4276"/>
                  </a:lnTo>
                  <a:cubicBezTo>
                    <a:pt x="16133" y="4284"/>
                    <a:pt x="16135" y="4295"/>
                    <a:pt x="16146" y="4309"/>
                  </a:cubicBezTo>
                  <a:cubicBezTo>
                    <a:pt x="16432" y="4666"/>
                    <a:pt x="16408" y="5131"/>
                    <a:pt x="16336" y="5559"/>
                  </a:cubicBezTo>
                  <a:cubicBezTo>
                    <a:pt x="16253" y="6035"/>
                    <a:pt x="16122" y="6512"/>
                    <a:pt x="15955" y="6952"/>
                  </a:cubicBezTo>
                  <a:cubicBezTo>
                    <a:pt x="15824" y="7321"/>
                    <a:pt x="15658" y="7667"/>
                    <a:pt x="15431" y="7988"/>
                  </a:cubicBezTo>
                  <a:cubicBezTo>
                    <a:pt x="15231" y="8266"/>
                    <a:pt x="14886" y="8523"/>
                    <a:pt x="14831" y="8885"/>
                  </a:cubicBezTo>
                  <a:lnTo>
                    <a:pt x="14831" y="8885"/>
                  </a:lnTo>
                  <a:cubicBezTo>
                    <a:pt x="14653" y="8789"/>
                    <a:pt x="14514" y="8630"/>
                    <a:pt x="14431" y="8429"/>
                  </a:cubicBezTo>
                  <a:cubicBezTo>
                    <a:pt x="14336" y="8226"/>
                    <a:pt x="14288" y="7964"/>
                    <a:pt x="14134" y="7786"/>
                  </a:cubicBezTo>
                  <a:cubicBezTo>
                    <a:pt x="14054" y="7697"/>
                    <a:pt x="13942" y="7649"/>
                    <a:pt x="13825" y="7649"/>
                  </a:cubicBezTo>
                  <a:cubicBezTo>
                    <a:pt x="13801" y="7649"/>
                    <a:pt x="13777" y="7651"/>
                    <a:pt x="13753" y="7655"/>
                  </a:cubicBezTo>
                  <a:cubicBezTo>
                    <a:pt x="13634" y="7678"/>
                    <a:pt x="13550" y="7786"/>
                    <a:pt x="13443" y="7833"/>
                  </a:cubicBezTo>
                  <a:cubicBezTo>
                    <a:pt x="13388" y="7854"/>
                    <a:pt x="13337" y="7864"/>
                    <a:pt x="13291" y="7864"/>
                  </a:cubicBezTo>
                  <a:cubicBezTo>
                    <a:pt x="12965" y="7864"/>
                    <a:pt x="12839" y="7402"/>
                    <a:pt x="12776" y="7131"/>
                  </a:cubicBezTo>
                  <a:cubicBezTo>
                    <a:pt x="12693" y="6785"/>
                    <a:pt x="12657" y="6381"/>
                    <a:pt x="12395" y="6131"/>
                  </a:cubicBezTo>
                  <a:cubicBezTo>
                    <a:pt x="12213" y="5966"/>
                    <a:pt x="12001" y="5900"/>
                    <a:pt x="11785" y="5900"/>
                  </a:cubicBezTo>
                  <a:cubicBezTo>
                    <a:pt x="11564" y="5900"/>
                    <a:pt x="11338" y="5969"/>
                    <a:pt x="11133" y="6071"/>
                  </a:cubicBezTo>
                  <a:cubicBezTo>
                    <a:pt x="10848" y="6238"/>
                    <a:pt x="10550" y="6357"/>
                    <a:pt x="10240" y="6428"/>
                  </a:cubicBezTo>
                  <a:cubicBezTo>
                    <a:pt x="10082" y="6460"/>
                    <a:pt x="9924" y="6475"/>
                    <a:pt x="9767" y="6475"/>
                  </a:cubicBezTo>
                  <a:cubicBezTo>
                    <a:pt x="9569" y="6475"/>
                    <a:pt x="9373" y="6451"/>
                    <a:pt x="9181" y="6404"/>
                  </a:cubicBezTo>
                  <a:cubicBezTo>
                    <a:pt x="8228" y="6143"/>
                    <a:pt x="8026" y="4988"/>
                    <a:pt x="7395" y="4369"/>
                  </a:cubicBezTo>
                  <a:cubicBezTo>
                    <a:pt x="7092" y="4055"/>
                    <a:pt x="6677" y="3888"/>
                    <a:pt x="6253" y="3888"/>
                  </a:cubicBezTo>
                  <a:cubicBezTo>
                    <a:pt x="6177" y="3888"/>
                    <a:pt x="6101" y="3893"/>
                    <a:pt x="6025" y="3904"/>
                  </a:cubicBezTo>
                  <a:cubicBezTo>
                    <a:pt x="5728" y="3964"/>
                    <a:pt x="5466" y="4130"/>
                    <a:pt x="5311" y="4380"/>
                  </a:cubicBezTo>
                  <a:cubicBezTo>
                    <a:pt x="5204" y="4547"/>
                    <a:pt x="5156" y="4726"/>
                    <a:pt x="5156" y="4916"/>
                  </a:cubicBezTo>
                  <a:cubicBezTo>
                    <a:pt x="5134" y="5138"/>
                    <a:pt x="5112" y="5370"/>
                    <a:pt x="5090" y="5593"/>
                  </a:cubicBezTo>
                  <a:lnTo>
                    <a:pt x="5090" y="5593"/>
                  </a:lnTo>
                  <a:cubicBezTo>
                    <a:pt x="4973" y="5553"/>
                    <a:pt x="4871" y="5490"/>
                    <a:pt x="4775" y="5404"/>
                  </a:cubicBezTo>
                  <a:cubicBezTo>
                    <a:pt x="4621" y="5297"/>
                    <a:pt x="4466" y="5178"/>
                    <a:pt x="4299" y="5083"/>
                  </a:cubicBezTo>
                  <a:cubicBezTo>
                    <a:pt x="4092" y="4971"/>
                    <a:pt x="3847" y="4865"/>
                    <a:pt x="3606" y="4865"/>
                  </a:cubicBezTo>
                  <a:cubicBezTo>
                    <a:pt x="3514" y="4865"/>
                    <a:pt x="3423" y="4880"/>
                    <a:pt x="3335" y="4916"/>
                  </a:cubicBezTo>
                  <a:cubicBezTo>
                    <a:pt x="2942" y="5095"/>
                    <a:pt x="2716" y="5512"/>
                    <a:pt x="2775" y="5928"/>
                  </a:cubicBezTo>
                  <a:cubicBezTo>
                    <a:pt x="2823" y="6404"/>
                    <a:pt x="3061" y="6869"/>
                    <a:pt x="2906" y="7333"/>
                  </a:cubicBezTo>
                  <a:cubicBezTo>
                    <a:pt x="2775" y="7702"/>
                    <a:pt x="2477" y="7976"/>
                    <a:pt x="2275" y="8309"/>
                  </a:cubicBezTo>
                  <a:cubicBezTo>
                    <a:pt x="2061" y="8655"/>
                    <a:pt x="2049" y="9083"/>
                    <a:pt x="2251" y="9429"/>
                  </a:cubicBezTo>
                  <a:cubicBezTo>
                    <a:pt x="2501" y="9893"/>
                    <a:pt x="2989" y="10286"/>
                    <a:pt x="2751" y="10869"/>
                  </a:cubicBezTo>
                  <a:cubicBezTo>
                    <a:pt x="2561" y="11322"/>
                    <a:pt x="1965" y="11488"/>
                    <a:pt x="2096" y="12072"/>
                  </a:cubicBezTo>
                  <a:cubicBezTo>
                    <a:pt x="2215" y="12572"/>
                    <a:pt x="2680" y="12667"/>
                    <a:pt x="3037" y="12953"/>
                  </a:cubicBezTo>
                  <a:cubicBezTo>
                    <a:pt x="3263" y="13143"/>
                    <a:pt x="3097" y="13358"/>
                    <a:pt x="3108" y="13608"/>
                  </a:cubicBezTo>
                  <a:cubicBezTo>
                    <a:pt x="3129" y="13851"/>
                    <a:pt x="3252" y="14051"/>
                    <a:pt x="3347" y="14266"/>
                  </a:cubicBezTo>
                  <a:lnTo>
                    <a:pt x="3347" y="14266"/>
                  </a:lnTo>
                  <a:cubicBezTo>
                    <a:pt x="2506" y="13945"/>
                    <a:pt x="1635" y="13531"/>
                    <a:pt x="1108" y="12762"/>
                  </a:cubicBezTo>
                  <a:cubicBezTo>
                    <a:pt x="977" y="12560"/>
                    <a:pt x="870" y="12334"/>
                    <a:pt x="799" y="12108"/>
                  </a:cubicBezTo>
                  <a:cubicBezTo>
                    <a:pt x="715" y="11858"/>
                    <a:pt x="608" y="11512"/>
                    <a:pt x="668" y="11262"/>
                  </a:cubicBezTo>
                  <a:cubicBezTo>
                    <a:pt x="715" y="11131"/>
                    <a:pt x="775" y="11012"/>
                    <a:pt x="846" y="10893"/>
                  </a:cubicBezTo>
                  <a:cubicBezTo>
                    <a:pt x="894" y="10774"/>
                    <a:pt x="918" y="10643"/>
                    <a:pt x="906" y="10512"/>
                  </a:cubicBezTo>
                  <a:cubicBezTo>
                    <a:pt x="882" y="10203"/>
                    <a:pt x="787" y="9893"/>
                    <a:pt x="632" y="9619"/>
                  </a:cubicBezTo>
                  <a:cubicBezTo>
                    <a:pt x="477" y="9322"/>
                    <a:pt x="310" y="8976"/>
                    <a:pt x="358" y="8631"/>
                  </a:cubicBezTo>
                  <a:cubicBezTo>
                    <a:pt x="394" y="8286"/>
                    <a:pt x="644" y="8095"/>
                    <a:pt x="799" y="7821"/>
                  </a:cubicBezTo>
                  <a:cubicBezTo>
                    <a:pt x="1049" y="7369"/>
                    <a:pt x="1096" y="6857"/>
                    <a:pt x="1061" y="6345"/>
                  </a:cubicBezTo>
                  <a:cubicBezTo>
                    <a:pt x="1025" y="5833"/>
                    <a:pt x="930" y="5333"/>
                    <a:pt x="1037" y="4845"/>
                  </a:cubicBezTo>
                  <a:cubicBezTo>
                    <a:pt x="1168" y="4238"/>
                    <a:pt x="1608" y="3880"/>
                    <a:pt x="2073" y="3511"/>
                  </a:cubicBezTo>
                  <a:cubicBezTo>
                    <a:pt x="2335" y="3333"/>
                    <a:pt x="2573" y="3106"/>
                    <a:pt x="2775" y="2856"/>
                  </a:cubicBezTo>
                  <a:cubicBezTo>
                    <a:pt x="2989" y="2583"/>
                    <a:pt x="3073" y="2249"/>
                    <a:pt x="3228" y="1940"/>
                  </a:cubicBezTo>
                  <a:cubicBezTo>
                    <a:pt x="3358" y="1630"/>
                    <a:pt x="3585" y="1368"/>
                    <a:pt x="3870" y="1178"/>
                  </a:cubicBezTo>
                  <a:cubicBezTo>
                    <a:pt x="4045" y="1064"/>
                    <a:pt x="4373" y="899"/>
                    <a:pt x="4644" y="899"/>
                  </a:cubicBezTo>
                  <a:cubicBezTo>
                    <a:pt x="4742" y="899"/>
                    <a:pt x="4833" y="921"/>
                    <a:pt x="4906" y="975"/>
                  </a:cubicBezTo>
                  <a:cubicBezTo>
                    <a:pt x="4932" y="1001"/>
                    <a:pt x="5053" y="1056"/>
                    <a:pt x="5126" y="1056"/>
                  </a:cubicBezTo>
                  <a:cubicBezTo>
                    <a:pt x="5155" y="1056"/>
                    <a:pt x="5177" y="1047"/>
                    <a:pt x="5180" y="1023"/>
                  </a:cubicBezTo>
                  <a:cubicBezTo>
                    <a:pt x="5216" y="809"/>
                    <a:pt x="5299" y="606"/>
                    <a:pt x="5537" y="547"/>
                  </a:cubicBezTo>
                  <a:cubicBezTo>
                    <a:pt x="5577" y="539"/>
                    <a:pt x="5618" y="536"/>
                    <a:pt x="5658" y="536"/>
                  </a:cubicBezTo>
                  <a:cubicBezTo>
                    <a:pt x="5871" y="536"/>
                    <a:pt x="6087" y="628"/>
                    <a:pt x="6287" y="678"/>
                  </a:cubicBezTo>
                  <a:cubicBezTo>
                    <a:pt x="6371" y="695"/>
                    <a:pt x="6457" y="704"/>
                    <a:pt x="6545" y="704"/>
                  </a:cubicBezTo>
                  <a:cubicBezTo>
                    <a:pt x="6633" y="704"/>
                    <a:pt x="6722" y="695"/>
                    <a:pt x="6811" y="678"/>
                  </a:cubicBezTo>
                  <a:cubicBezTo>
                    <a:pt x="6990" y="606"/>
                    <a:pt x="7145" y="499"/>
                    <a:pt x="7288" y="356"/>
                  </a:cubicBezTo>
                  <a:cubicBezTo>
                    <a:pt x="7502" y="201"/>
                    <a:pt x="7737" y="157"/>
                    <a:pt x="7980" y="157"/>
                  </a:cubicBezTo>
                  <a:close/>
                  <a:moveTo>
                    <a:pt x="7773" y="1"/>
                  </a:moveTo>
                  <a:cubicBezTo>
                    <a:pt x="7658" y="1"/>
                    <a:pt x="7544" y="10"/>
                    <a:pt x="7430" y="35"/>
                  </a:cubicBezTo>
                  <a:cubicBezTo>
                    <a:pt x="7157" y="106"/>
                    <a:pt x="6978" y="273"/>
                    <a:pt x="6776" y="428"/>
                  </a:cubicBezTo>
                  <a:cubicBezTo>
                    <a:pt x="6653" y="515"/>
                    <a:pt x="6532" y="544"/>
                    <a:pt x="6410" y="544"/>
                  </a:cubicBezTo>
                  <a:cubicBezTo>
                    <a:pt x="6248" y="544"/>
                    <a:pt x="6083" y="492"/>
                    <a:pt x="5906" y="451"/>
                  </a:cubicBezTo>
                  <a:cubicBezTo>
                    <a:pt x="5778" y="409"/>
                    <a:pt x="5641" y="387"/>
                    <a:pt x="5503" y="387"/>
                  </a:cubicBezTo>
                  <a:cubicBezTo>
                    <a:pt x="5411" y="387"/>
                    <a:pt x="5318" y="397"/>
                    <a:pt x="5228" y="416"/>
                  </a:cubicBezTo>
                  <a:cubicBezTo>
                    <a:pt x="5024" y="487"/>
                    <a:pt x="4933" y="646"/>
                    <a:pt x="4889" y="832"/>
                  </a:cubicBezTo>
                  <a:lnTo>
                    <a:pt x="4889" y="832"/>
                  </a:lnTo>
                  <a:cubicBezTo>
                    <a:pt x="4763" y="784"/>
                    <a:pt x="4629" y="763"/>
                    <a:pt x="4493" y="763"/>
                  </a:cubicBezTo>
                  <a:cubicBezTo>
                    <a:pt x="4191" y="763"/>
                    <a:pt x="3881" y="868"/>
                    <a:pt x="3632" y="1023"/>
                  </a:cubicBezTo>
                  <a:cubicBezTo>
                    <a:pt x="3370" y="1190"/>
                    <a:pt x="3156" y="1404"/>
                    <a:pt x="3001" y="1666"/>
                  </a:cubicBezTo>
                  <a:cubicBezTo>
                    <a:pt x="2823" y="1963"/>
                    <a:pt x="2751" y="2297"/>
                    <a:pt x="2585" y="2594"/>
                  </a:cubicBezTo>
                  <a:cubicBezTo>
                    <a:pt x="2227" y="3190"/>
                    <a:pt x="1561" y="3464"/>
                    <a:pt x="1120" y="3976"/>
                  </a:cubicBezTo>
                  <a:cubicBezTo>
                    <a:pt x="751" y="4404"/>
                    <a:pt x="668" y="4916"/>
                    <a:pt x="691" y="5464"/>
                  </a:cubicBezTo>
                  <a:cubicBezTo>
                    <a:pt x="715" y="6035"/>
                    <a:pt x="834" y="6607"/>
                    <a:pt x="703" y="7166"/>
                  </a:cubicBezTo>
                  <a:cubicBezTo>
                    <a:pt x="632" y="7476"/>
                    <a:pt x="501" y="7762"/>
                    <a:pt x="310" y="8012"/>
                  </a:cubicBezTo>
                  <a:cubicBezTo>
                    <a:pt x="84" y="8262"/>
                    <a:pt x="1" y="8607"/>
                    <a:pt x="72" y="8941"/>
                  </a:cubicBezTo>
                  <a:cubicBezTo>
                    <a:pt x="215" y="9572"/>
                    <a:pt x="882" y="10262"/>
                    <a:pt x="477" y="10929"/>
                  </a:cubicBezTo>
                  <a:cubicBezTo>
                    <a:pt x="394" y="11036"/>
                    <a:pt x="346" y="11155"/>
                    <a:pt x="346" y="11286"/>
                  </a:cubicBezTo>
                  <a:cubicBezTo>
                    <a:pt x="346" y="11441"/>
                    <a:pt x="370" y="11608"/>
                    <a:pt x="406" y="11762"/>
                  </a:cubicBezTo>
                  <a:cubicBezTo>
                    <a:pt x="465" y="12024"/>
                    <a:pt x="561" y="12274"/>
                    <a:pt x="691" y="12512"/>
                  </a:cubicBezTo>
                  <a:cubicBezTo>
                    <a:pt x="1263" y="13572"/>
                    <a:pt x="2442" y="14084"/>
                    <a:pt x="3513" y="14477"/>
                  </a:cubicBezTo>
                  <a:cubicBezTo>
                    <a:pt x="3527" y="14477"/>
                    <a:pt x="3591" y="14492"/>
                    <a:pt x="3637" y="14492"/>
                  </a:cubicBezTo>
                  <a:cubicBezTo>
                    <a:pt x="3671" y="14492"/>
                    <a:pt x="3695" y="14484"/>
                    <a:pt x="3680" y="14453"/>
                  </a:cubicBezTo>
                  <a:cubicBezTo>
                    <a:pt x="3609" y="14239"/>
                    <a:pt x="3478" y="14048"/>
                    <a:pt x="3430" y="13822"/>
                  </a:cubicBezTo>
                  <a:cubicBezTo>
                    <a:pt x="3394" y="13703"/>
                    <a:pt x="3406" y="13560"/>
                    <a:pt x="3442" y="13429"/>
                  </a:cubicBezTo>
                  <a:cubicBezTo>
                    <a:pt x="3466" y="13346"/>
                    <a:pt x="3466" y="13239"/>
                    <a:pt x="3442" y="13155"/>
                  </a:cubicBezTo>
                  <a:cubicBezTo>
                    <a:pt x="3311" y="12858"/>
                    <a:pt x="2882" y="12739"/>
                    <a:pt x="2644" y="12560"/>
                  </a:cubicBezTo>
                  <a:cubicBezTo>
                    <a:pt x="2442" y="12393"/>
                    <a:pt x="2346" y="12155"/>
                    <a:pt x="2382" y="11905"/>
                  </a:cubicBezTo>
                  <a:cubicBezTo>
                    <a:pt x="2418" y="11631"/>
                    <a:pt x="2656" y="11477"/>
                    <a:pt x="2823" y="11298"/>
                  </a:cubicBezTo>
                  <a:cubicBezTo>
                    <a:pt x="3168" y="10941"/>
                    <a:pt x="3168" y="10488"/>
                    <a:pt x="2918" y="10084"/>
                  </a:cubicBezTo>
                  <a:cubicBezTo>
                    <a:pt x="2668" y="9667"/>
                    <a:pt x="2287" y="9322"/>
                    <a:pt x="2406" y="8798"/>
                  </a:cubicBezTo>
                  <a:cubicBezTo>
                    <a:pt x="2489" y="8440"/>
                    <a:pt x="2763" y="8155"/>
                    <a:pt x="2966" y="7857"/>
                  </a:cubicBezTo>
                  <a:cubicBezTo>
                    <a:pt x="3204" y="7536"/>
                    <a:pt x="3287" y="7143"/>
                    <a:pt x="3216" y="6762"/>
                  </a:cubicBezTo>
                  <a:cubicBezTo>
                    <a:pt x="3132" y="6309"/>
                    <a:pt x="2918" y="5797"/>
                    <a:pt x="3216" y="5392"/>
                  </a:cubicBezTo>
                  <a:cubicBezTo>
                    <a:pt x="3335" y="5190"/>
                    <a:pt x="3537" y="5059"/>
                    <a:pt x="3775" y="5035"/>
                  </a:cubicBezTo>
                  <a:cubicBezTo>
                    <a:pt x="3966" y="5071"/>
                    <a:pt x="4156" y="5154"/>
                    <a:pt x="4311" y="5285"/>
                  </a:cubicBezTo>
                  <a:cubicBezTo>
                    <a:pt x="4609" y="5488"/>
                    <a:pt x="4906" y="5750"/>
                    <a:pt x="5287" y="5785"/>
                  </a:cubicBezTo>
                  <a:cubicBezTo>
                    <a:pt x="5299" y="5785"/>
                    <a:pt x="5371" y="5785"/>
                    <a:pt x="5371" y="5762"/>
                  </a:cubicBezTo>
                  <a:cubicBezTo>
                    <a:pt x="5394" y="5571"/>
                    <a:pt x="5418" y="5381"/>
                    <a:pt x="5430" y="5190"/>
                  </a:cubicBezTo>
                  <a:cubicBezTo>
                    <a:pt x="5454" y="5000"/>
                    <a:pt x="5430" y="4773"/>
                    <a:pt x="5525" y="4607"/>
                  </a:cubicBezTo>
                  <a:cubicBezTo>
                    <a:pt x="5656" y="4357"/>
                    <a:pt x="5883" y="4166"/>
                    <a:pt x="6168" y="4083"/>
                  </a:cubicBezTo>
                  <a:cubicBezTo>
                    <a:pt x="6242" y="4065"/>
                    <a:pt x="6314" y="4057"/>
                    <a:pt x="6384" y="4057"/>
                  </a:cubicBezTo>
                  <a:cubicBezTo>
                    <a:pt x="6786" y="4057"/>
                    <a:pt x="7116" y="4330"/>
                    <a:pt x="7359" y="4654"/>
                  </a:cubicBezTo>
                  <a:cubicBezTo>
                    <a:pt x="7609" y="5000"/>
                    <a:pt x="7800" y="5404"/>
                    <a:pt x="8050" y="5762"/>
                  </a:cubicBezTo>
                  <a:cubicBezTo>
                    <a:pt x="8300" y="6131"/>
                    <a:pt x="8657" y="6393"/>
                    <a:pt x="9085" y="6524"/>
                  </a:cubicBezTo>
                  <a:cubicBezTo>
                    <a:pt x="9357" y="6609"/>
                    <a:pt x="9637" y="6650"/>
                    <a:pt x="9918" y="6650"/>
                  </a:cubicBezTo>
                  <a:cubicBezTo>
                    <a:pt x="10227" y="6650"/>
                    <a:pt x="10536" y="6600"/>
                    <a:pt x="10836" y="6500"/>
                  </a:cubicBezTo>
                  <a:cubicBezTo>
                    <a:pt x="11109" y="6397"/>
                    <a:pt x="11531" y="6061"/>
                    <a:pt x="11865" y="6061"/>
                  </a:cubicBezTo>
                  <a:cubicBezTo>
                    <a:pt x="11997" y="6061"/>
                    <a:pt x="12114" y="6112"/>
                    <a:pt x="12205" y="6250"/>
                  </a:cubicBezTo>
                  <a:cubicBezTo>
                    <a:pt x="12419" y="6559"/>
                    <a:pt x="12419" y="6964"/>
                    <a:pt x="12514" y="7309"/>
                  </a:cubicBezTo>
                  <a:cubicBezTo>
                    <a:pt x="12610" y="7655"/>
                    <a:pt x="12883" y="7917"/>
                    <a:pt x="13229" y="7988"/>
                  </a:cubicBezTo>
                  <a:cubicBezTo>
                    <a:pt x="13296" y="8010"/>
                    <a:pt x="13367" y="8021"/>
                    <a:pt x="13438" y="8021"/>
                  </a:cubicBezTo>
                  <a:cubicBezTo>
                    <a:pt x="13555" y="8021"/>
                    <a:pt x="13673" y="7992"/>
                    <a:pt x="13776" y="7940"/>
                  </a:cubicBezTo>
                  <a:cubicBezTo>
                    <a:pt x="13819" y="7915"/>
                    <a:pt x="13862" y="7889"/>
                    <a:pt x="13904" y="7859"/>
                  </a:cubicBezTo>
                  <a:lnTo>
                    <a:pt x="13904" y="7859"/>
                  </a:lnTo>
                  <a:cubicBezTo>
                    <a:pt x="13919" y="7889"/>
                    <a:pt x="13935" y="7919"/>
                    <a:pt x="13955" y="7952"/>
                  </a:cubicBezTo>
                  <a:cubicBezTo>
                    <a:pt x="14074" y="8190"/>
                    <a:pt x="14134" y="8452"/>
                    <a:pt x="14300" y="8667"/>
                  </a:cubicBezTo>
                  <a:cubicBezTo>
                    <a:pt x="14479" y="8857"/>
                    <a:pt x="14705" y="9000"/>
                    <a:pt x="14955" y="9071"/>
                  </a:cubicBezTo>
                  <a:cubicBezTo>
                    <a:pt x="14969" y="9078"/>
                    <a:pt x="15026" y="9093"/>
                    <a:pt x="15072" y="9093"/>
                  </a:cubicBezTo>
                  <a:cubicBezTo>
                    <a:pt x="15106" y="9093"/>
                    <a:pt x="15134" y="9085"/>
                    <a:pt x="15134" y="9060"/>
                  </a:cubicBezTo>
                  <a:cubicBezTo>
                    <a:pt x="15134" y="8643"/>
                    <a:pt x="15550" y="8357"/>
                    <a:pt x="15765" y="8048"/>
                  </a:cubicBezTo>
                  <a:cubicBezTo>
                    <a:pt x="15991" y="7702"/>
                    <a:pt x="16170" y="7321"/>
                    <a:pt x="16301" y="6928"/>
                  </a:cubicBezTo>
                  <a:cubicBezTo>
                    <a:pt x="16479" y="6464"/>
                    <a:pt x="16598" y="5976"/>
                    <a:pt x="16658" y="5488"/>
                  </a:cubicBezTo>
                  <a:cubicBezTo>
                    <a:pt x="16716" y="5091"/>
                    <a:pt x="16694" y="4682"/>
                    <a:pt x="16446" y="4352"/>
                  </a:cubicBezTo>
                  <a:lnTo>
                    <a:pt x="16446" y="4352"/>
                  </a:lnTo>
                  <a:cubicBezTo>
                    <a:pt x="16444" y="4347"/>
                    <a:pt x="16439" y="4340"/>
                    <a:pt x="16432" y="4333"/>
                  </a:cubicBezTo>
                  <a:lnTo>
                    <a:pt x="16432" y="4333"/>
                  </a:lnTo>
                  <a:cubicBezTo>
                    <a:pt x="16432" y="4333"/>
                    <a:pt x="16432" y="4333"/>
                    <a:pt x="16432" y="4333"/>
                  </a:cubicBezTo>
                  <a:cubicBezTo>
                    <a:pt x="16428" y="4328"/>
                    <a:pt x="16424" y="4323"/>
                    <a:pt x="16418" y="4319"/>
                  </a:cubicBezTo>
                  <a:lnTo>
                    <a:pt x="16418" y="4319"/>
                  </a:lnTo>
                  <a:cubicBezTo>
                    <a:pt x="16301" y="4194"/>
                    <a:pt x="16152" y="4093"/>
                    <a:pt x="15991" y="4035"/>
                  </a:cubicBezTo>
                  <a:cubicBezTo>
                    <a:pt x="15777" y="3952"/>
                    <a:pt x="15539" y="3916"/>
                    <a:pt x="15360" y="3773"/>
                  </a:cubicBezTo>
                  <a:cubicBezTo>
                    <a:pt x="14979" y="3476"/>
                    <a:pt x="14646" y="3142"/>
                    <a:pt x="14348" y="2773"/>
                  </a:cubicBezTo>
                  <a:cubicBezTo>
                    <a:pt x="14217" y="2594"/>
                    <a:pt x="14086" y="2416"/>
                    <a:pt x="13979" y="2237"/>
                  </a:cubicBezTo>
                  <a:cubicBezTo>
                    <a:pt x="13872" y="2011"/>
                    <a:pt x="13741" y="1797"/>
                    <a:pt x="13574" y="1606"/>
                  </a:cubicBezTo>
                  <a:cubicBezTo>
                    <a:pt x="13276" y="1309"/>
                    <a:pt x="12872" y="1142"/>
                    <a:pt x="12455" y="1130"/>
                  </a:cubicBezTo>
                  <a:cubicBezTo>
                    <a:pt x="12229" y="1142"/>
                    <a:pt x="12002" y="1166"/>
                    <a:pt x="11788" y="1213"/>
                  </a:cubicBezTo>
                  <a:cubicBezTo>
                    <a:pt x="11645" y="1238"/>
                    <a:pt x="11485" y="1273"/>
                    <a:pt x="11331" y="1273"/>
                  </a:cubicBezTo>
                  <a:cubicBezTo>
                    <a:pt x="11191" y="1273"/>
                    <a:pt x="11056" y="1244"/>
                    <a:pt x="10943" y="1154"/>
                  </a:cubicBezTo>
                  <a:cubicBezTo>
                    <a:pt x="10776" y="1023"/>
                    <a:pt x="10657" y="832"/>
                    <a:pt x="10490" y="678"/>
                  </a:cubicBezTo>
                  <a:cubicBezTo>
                    <a:pt x="10336" y="523"/>
                    <a:pt x="10157" y="404"/>
                    <a:pt x="9955" y="320"/>
                  </a:cubicBezTo>
                  <a:cubicBezTo>
                    <a:pt x="9574" y="189"/>
                    <a:pt x="9169" y="106"/>
                    <a:pt x="8764" y="106"/>
                  </a:cubicBezTo>
                  <a:cubicBezTo>
                    <a:pt x="8437" y="80"/>
                    <a:pt x="8103" y="1"/>
                    <a:pt x="7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6560414" y="1151996"/>
              <a:ext cx="506198" cy="205676"/>
            </a:xfrm>
            <a:custGeom>
              <a:rect b="b" l="l" r="r" t="t"/>
              <a:pathLst>
                <a:path extrusionOk="0" h="4426" w="10893">
                  <a:moveTo>
                    <a:pt x="1776" y="0"/>
                  </a:moveTo>
                  <a:cubicBezTo>
                    <a:pt x="1084" y="0"/>
                    <a:pt x="419" y="354"/>
                    <a:pt x="45" y="974"/>
                  </a:cubicBezTo>
                  <a:cubicBezTo>
                    <a:pt x="1" y="1044"/>
                    <a:pt x="158" y="1108"/>
                    <a:pt x="262" y="1108"/>
                  </a:cubicBezTo>
                  <a:cubicBezTo>
                    <a:pt x="299" y="1108"/>
                    <a:pt x="330" y="1100"/>
                    <a:pt x="343" y="1081"/>
                  </a:cubicBezTo>
                  <a:lnTo>
                    <a:pt x="343" y="1069"/>
                  </a:lnTo>
                  <a:cubicBezTo>
                    <a:pt x="569" y="664"/>
                    <a:pt x="950" y="355"/>
                    <a:pt x="1390" y="200"/>
                  </a:cubicBezTo>
                  <a:cubicBezTo>
                    <a:pt x="1537" y="160"/>
                    <a:pt x="1688" y="140"/>
                    <a:pt x="1839" y="140"/>
                  </a:cubicBezTo>
                  <a:cubicBezTo>
                    <a:pt x="2178" y="140"/>
                    <a:pt x="2515" y="240"/>
                    <a:pt x="2795" y="438"/>
                  </a:cubicBezTo>
                  <a:cubicBezTo>
                    <a:pt x="3450" y="867"/>
                    <a:pt x="3819" y="1748"/>
                    <a:pt x="4605" y="1950"/>
                  </a:cubicBezTo>
                  <a:cubicBezTo>
                    <a:pt x="4710" y="1975"/>
                    <a:pt x="4811" y="1986"/>
                    <a:pt x="4907" y="1986"/>
                  </a:cubicBezTo>
                  <a:cubicBezTo>
                    <a:pt x="5226" y="1986"/>
                    <a:pt x="5509" y="1869"/>
                    <a:pt x="5819" y="1760"/>
                  </a:cubicBezTo>
                  <a:cubicBezTo>
                    <a:pt x="6054" y="1690"/>
                    <a:pt x="6302" y="1637"/>
                    <a:pt x="6546" y="1637"/>
                  </a:cubicBezTo>
                  <a:cubicBezTo>
                    <a:pt x="6760" y="1637"/>
                    <a:pt x="6970" y="1678"/>
                    <a:pt x="7165" y="1784"/>
                  </a:cubicBezTo>
                  <a:cubicBezTo>
                    <a:pt x="7582" y="2010"/>
                    <a:pt x="7820" y="2379"/>
                    <a:pt x="8070" y="2760"/>
                  </a:cubicBezTo>
                  <a:cubicBezTo>
                    <a:pt x="8272" y="3081"/>
                    <a:pt x="8486" y="3391"/>
                    <a:pt x="8725" y="3677"/>
                  </a:cubicBezTo>
                  <a:cubicBezTo>
                    <a:pt x="9091" y="4115"/>
                    <a:pt x="9575" y="4425"/>
                    <a:pt x="10084" y="4425"/>
                  </a:cubicBezTo>
                  <a:cubicBezTo>
                    <a:pt x="10335" y="4425"/>
                    <a:pt x="10592" y="4350"/>
                    <a:pt x="10844" y="4177"/>
                  </a:cubicBezTo>
                  <a:cubicBezTo>
                    <a:pt x="10893" y="4137"/>
                    <a:pt x="10723" y="4058"/>
                    <a:pt x="10609" y="4058"/>
                  </a:cubicBezTo>
                  <a:cubicBezTo>
                    <a:pt x="10585" y="4058"/>
                    <a:pt x="10563" y="4061"/>
                    <a:pt x="10546" y="4070"/>
                  </a:cubicBezTo>
                  <a:cubicBezTo>
                    <a:pt x="10352" y="4203"/>
                    <a:pt x="10155" y="4281"/>
                    <a:pt x="9953" y="4281"/>
                  </a:cubicBezTo>
                  <a:cubicBezTo>
                    <a:pt x="9796" y="4281"/>
                    <a:pt x="9636" y="4234"/>
                    <a:pt x="9475" y="4129"/>
                  </a:cubicBezTo>
                  <a:cubicBezTo>
                    <a:pt x="9165" y="3891"/>
                    <a:pt x="8891" y="3593"/>
                    <a:pt x="8677" y="3248"/>
                  </a:cubicBezTo>
                  <a:cubicBezTo>
                    <a:pt x="8213" y="2593"/>
                    <a:pt x="7843" y="1831"/>
                    <a:pt x="7010" y="1581"/>
                  </a:cubicBezTo>
                  <a:cubicBezTo>
                    <a:pt x="6814" y="1522"/>
                    <a:pt x="6611" y="1492"/>
                    <a:pt x="6409" y="1492"/>
                  </a:cubicBezTo>
                  <a:cubicBezTo>
                    <a:pt x="6206" y="1492"/>
                    <a:pt x="6004" y="1522"/>
                    <a:pt x="5807" y="1581"/>
                  </a:cubicBezTo>
                  <a:cubicBezTo>
                    <a:pt x="5495" y="1653"/>
                    <a:pt x="5150" y="1851"/>
                    <a:pt x="4821" y="1851"/>
                  </a:cubicBezTo>
                  <a:cubicBezTo>
                    <a:pt x="4711" y="1851"/>
                    <a:pt x="4602" y="1828"/>
                    <a:pt x="4498" y="1772"/>
                  </a:cubicBezTo>
                  <a:cubicBezTo>
                    <a:pt x="4153" y="1581"/>
                    <a:pt x="3902" y="1236"/>
                    <a:pt x="3641" y="950"/>
                  </a:cubicBezTo>
                  <a:cubicBezTo>
                    <a:pt x="3355" y="617"/>
                    <a:pt x="2998" y="355"/>
                    <a:pt x="2605" y="176"/>
                  </a:cubicBezTo>
                  <a:cubicBezTo>
                    <a:pt x="2335" y="57"/>
                    <a:pt x="2054" y="0"/>
                    <a:pt x="1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6673663" y="1107710"/>
              <a:ext cx="320318" cy="168547"/>
            </a:xfrm>
            <a:custGeom>
              <a:rect b="b" l="l" r="r" t="t"/>
              <a:pathLst>
                <a:path extrusionOk="0" h="3627" w="6893">
                  <a:moveTo>
                    <a:pt x="941" y="0"/>
                  </a:moveTo>
                  <a:cubicBezTo>
                    <a:pt x="684" y="0"/>
                    <a:pt x="427" y="28"/>
                    <a:pt x="180" y="58"/>
                  </a:cubicBezTo>
                  <a:cubicBezTo>
                    <a:pt x="5" y="80"/>
                    <a:pt x="0" y="192"/>
                    <a:pt x="148" y="192"/>
                  </a:cubicBezTo>
                  <a:cubicBezTo>
                    <a:pt x="161" y="192"/>
                    <a:pt x="176" y="191"/>
                    <a:pt x="192" y="189"/>
                  </a:cubicBezTo>
                  <a:lnTo>
                    <a:pt x="192" y="177"/>
                  </a:lnTo>
                  <a:cubicBezTo>
                    <a:pt x="413" y="153"/>
                    <a:pt x="636" y="130"/>
                    <a:pt x="856" y="130"/>
                  </a:cubicBezTo>
                  <a:cubicBezTo>
                    <a:pt x="1192" y="130"/>
                    <a:pt x="1520" y="185"/>
                    <a:pt x="1823" y="379"/>
                  </a:cubicBezTo>
                  <a:cubicBezTo>
                    <a:pt x="2251" y="665"/>
                    <a:pt x="2525" y="1189"/>
                    <a:pt x="3049" y="1308"/>
                  </a:cubicBezTo>
                  <a:cubicBezTo>
                    <a:pt x="3149" y="1330"/>
                    <a:pt x="3249" y="1339"/>
                    <a:pt x="3349" y="1339"/>
                  </a:cubicBezTo>
                  <a:cubicBezTo>
                    <a:pt x="3711" y="1339"/>
                    <a:pt x="4078" y="1224"/>
                    <a:pt x="4446" y="1224"/>
                  </a:cubicBezTo>
                  <a:cubicBezTo>
                    <a:pt x="4512" y="1224"/>
                    <a:pt x="4578" y="1228"/>
                    <a:pt x="4644" y="1236"/>
                  </a:cubicBezTo>
                  <a:cubicBezTo>
                    <a:pt x="5252" y="1320"/>
                    <a:pt x="5490" y="1915"/>
                    <a:pt x="5656" y="2427"/>
                  </a:cubicBezTo>
                  <a:cubicBezTo>
                    <a:pt x="5823" y="2951"/>
                    <a:pt x="6002" y="3439"/>
                    <a:pt x="6549" y="3618"/>
                  </a:cubicBezTo>
                  <a:cubicBezTo>
                    <a:pt x="6561" y="3624"/>
                    <a:pt x="6580" y="3626"/>
                    <a:pt x="6601" y="3626"/>
                  </a:cubicBezTo>
                  <a:cubicBezTo>
                    <a:pt x="6708" y="3626"/>
                    <a:pt x="6893" y="3560"/>
                    <a:pt x="6764" y="3510"/>
                  </a:cubicBezTo>
                  <a:cubicBezTo>
                    <a:pt x="6228" y="3332"/>
                    <a:pt x="6085" y="2748"/>
                    <a:pt x="5930" y="2272"/>
                  </a:cubicBezTo>
                  <a:cubicBezTo>
                    <a:pt x="5764" y="1784"/>
                    <a:pt x="5514" y="1308"/>
                    <a:pt x="4978" y="1153"/>
                  </a:cubicBezTo>
                  <a:cubicBezTo>
                    <a:pt x="4824" y="1120"/>
                    <a:pt x="4669" y="1105"/>
                    <a:pt x="4515" y="1105"/>
                  </a:cubicBezTo>
                  <a:cubicBezTo>
                    <a:pt x="4395" y="1105"/>
                    <a:pt x="4276" y="1114"/>
                    <a:pt x="4156" y="1129"/>
                  </a:cubicBezTo>
                  <a:cubicBezTo>
                    <a:pt x="3929" y="1159"/>
                    <a:pt x="3685" y="1221"/>
                    <a:pt x="3446" y="1221"/>
                  </a:cubicBezTo>
                  <a:cubicBezTo>
                    <a:pt x="3397" y="1221"/>
                    <a:pt x="3348" y="1219"/>
                    <a:pt x="3299" y="1213"/>
                  </a:cubicBezTo>
                  <a:cubicBezTo>
                    <a:pt x="3049" y="1153"/>
                    <a:pt x="2835" y="1010"/>
                    <a:pt x="2668" y="820"/>
                  </a:cubicBezTo>
                  <a:cubicBezTo>
                    <a:pt x="2478" y="593"/>
                    <a:pt x="2239" y="391"/>
                    <a:pt x="1989" y="236"/>
                  </a:cubicBezTo>
                  <a:cubicBezTo>
                    <a:pt x="1662" y="55"/>
                    <a:pt x="1302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6368258" y="1200698"/>
              <a:ext cx="157673" cy="352336"/>
            </a:xfrm>
            <a:custGeom>
              <a:rect b="b" l="l" r="r" t="t"/>
              <a:pathLst>
                <a:path extrusionOk="0" h="7582" w="3393">
                  <a:moveTo>
                    <a:pt x="2762" y="0"/>
                  </a:moveTo>
                  <a:cubicBezTo>
                    <a:pt x="2362" y="0"/>
                    <a:pt x="1972" y="164"/>
                    <a:pt x="1691" y="462"/>
                  </a:cubicBezTo>
                  <a:cubicBezTo>
                    <a:pt x="1156" y="1009"/>
                    <a:pt x="1132" y="1736"/>
                    <a:pt x="1072" y="2450"/>
                  </a:cubicBezTo>
                  <a:cubicBezTo>
                    <a:pt x="1060" y="2819"/>
                    <a:pt x="953" y="3176"/>
                    <a:pt x="775" y="3498"/>
                  </a:cubicBezTo>
                  <a:cubicBezTo>
                    <a:pt x="632" y="3748"/>
                    <a:pt x="417" y="3974"/>
                    <a:pt x="275" y="4224"/>
                  </a:cubicBezTo>
                  <a:cubicBezTo>
                    <a:pt x="144" y="4438"/>
                    <a:pt x="108" y="4700"/>
                    <a:pt x="179" y="4938"/>
                  </a:cubicBezTo>
                  <a:cubicBezTo>
                    <a:pt x="227" y="5069"/>
                    <a:pt x="298" y="5189"/>
                    <a:pt x="382" y="5284"/>
                  </a:cubicBezTo>
                  <a:cubicBezTo>
                    <a:pt x="477" y="5355"/>
                    <a:pt x="537" y="5450"/>
                    <a:pt x="584" y="5558"/>
                  </a:cubicBezTo>
                  <a:cubicBezTo>
                    <a:pt x="668" y="5891"/>
                    <a:pt x="429" y="6272"/>
                    <a:pt x="287" y="6546"/>
                  </a:cubicBezTo>
                  <a:cubicBezTo>
                    <a:pt x="108" y="6832"/>
                    <a:pt x="13" y="7165"/>
                    <a:pt x="1" y="7510"/>
                  </a:cubicBezTo>
                  <a:cubicBezTo>
                    <a:pt x="1" y="7558"/>
                    <a:pt x="81" y="7582"/>
                    <a:pt x="161" y="7582"/>
                  </a:cubicBezTo>
                  <a:cubicBezTo>
                    <a:pt x="242" y="7582"/>
                    <a:pt x="322" y="7558"/>
                    <a:pt x="322" y="7510"/>
                  </a:cubicBezTo>
                  <a:cubicBezTo>
                    <a:pt x="322" y="6927"/>
                    <a:pt x="703" y="6522"/>
                    <a:pt x="858" y="5986"/>
                  </a:cubicBezTo>
                  <a:cubicBezTo>
                    <a:pt x="929" y="5748"/>
                    <a:pt x="953" y="5534"/>
                    <a:pt x="787" y="5343"/>
                  </a:cubicBezTo>
                  <a:cubicBezTo>
                    <a:pt x="608" y="5153"/>
                    <a:pt x="453" y="4950"/>
                    <a:pt x="465" y="4677"/>
                  </a:cubicBezTo>
                  <a:cubicBezTo>
                    <a:pt x="489" y="4141"/>
                    <a:pt x="1013" y="3760"/>
                    <a:pt x="1203" y="3295"/>
                  </a:cubicBezTo>
                  <a:cubicBezTo>
                    <a:pt x="1477" y="2664"/>
                    <a:pt x="1334" y="1950"/>
                    <a:pt x="1525" y="1295"/>
                  </a:cubicBezTo>
                  <a:cubicBezTo>
                    <a:pt x="1689" y="731"/>
                    <a:pt x="2154" y="140"/>
                    <a:pt x="2759" y="140"/>
                  </a:cubicBezTo>
                  <a:cubicBezTo>
                    <a:pt x="2856" y="140"/>
                    <a:pt x="2957" y="155"/>
                    <a:pt x="3061" y="188"/>
                  </a:cubicBezTo>
                  <a:cubicBezTo>
                    <a:pt x="3074" y="191"/>
                    <a:pt x="3089" y="193"/>
                    <a:pt x="3107" y="193"/>
                  </a:cubicBezTo>
                  <a:cubicBezTo>
                    <a:pt x="3219" y="193"/>
                    <a:pt x="3392" y="132"/>
                    <a:pt x="3227" y="81"/>
                  </a:cubicBezTo>
                  <a:lnTo>
                    <a:pt x="3239" y="81"/>
                  </a:lnTo>
                  <a:cubicBezTo>
                    <a:pt x="3083" y="26"/>
                    <a:pt x="2921" y="0"/>
                    <a:pt x="2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6855178" y="1314923"/>
              <a:ext cx="132811" cy="150702"/>
            </a:xfrm>
            <a:custGeom>
              <a:rect b="b" l="l" r="r" t="t"/>
              <a:pathLst>
                <a:path extrusionOk="0" h="3243" w="2858">
                  <a:moveTo>
                    <a:pt x="1343" y="1"/>
                  </a:moveTo>
                  <a:cubicBezTo>
                    <a:pt x="757" y="1"/>
                    <a:pt x="185" y="502"/>
                    <a:pt x="0" y="1135"/>
                  </a:cubicBezTo>
                  <a:lnTo>
                    <a:pt x="1465" y="3242"/>
                  </a:lnTo>
                  <a:cubicBezTo>
                    <a:pt x="1739" y="3147"/>
                    <a:pt x="1989" y="3004"/>
                    <a:pt x="2215" y="2814"/>
                  </a:cubicBezTo>
                  <a:cubicBezTo>
                    <a:pt x="2786" y="2350"/>
                    <a:pt x="2858" y="1897"/>
                    <a:pt x="2596" y="1171"/>
                  </a:cubicBezTo>
                  <a:cubicBezTo>
                    <a:pt x="2298" y="326"/>
                    <a:pt x="1816" y="1"/>
                    <a:pt x="1343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6846813" y="1311763"/>
              <a:ext cx="147821" cy="157115"/>
            </a:xfrm>
            <a:custGeom>
              <a:rect b="b" l="l" r="r" t="t"/>
              <a:pathLst>
                <a:path extrusionOk="0" h="3381" w="3181">
                  <a:moveTo>
                    <a:pt x="1492" y="1"/>
                  </a:moveTo>
                  <a:cubicBezTo>
                    <a:pt x="1235" y="1"/>
                    <a:pt x="974" y="74"/>
                    <a:pt x="740" y="227"/>
                  </a:cubicBezTo>
                  <a:cubicBezTo>
                    <a:pt x="383" y="453"/>
                    <a:pt x="133" y="798"/>
                    <a:pt x="14" y="1203"/>
                  </a:cubicBezTo>
                  <a:cubicBezTo>
                    <a:pt x="0" y="1244"/>
                    <a:pt x="94" y="1273"/>
                    <a:pt x="185" y="1273"/>
                  </a:cubicBezTo>
                  <a:cubicBezTo>
                    <a:pt x="253" y="1273"/>
                    <a:pt x="320" y="1256"/>
                    <a:pt x="335" y="1215"/>
                  </a:cubicBezTo>
                  <a:cubicBezTo>
                    <a:pt x="471" y="729"/>
                    <a:pt x="959" y="126"/>
                    <a:pt x="1517" y="126"/>
                  </a:cubicBezTo>
                  <a:cubicBezTo>
                    <a:pt x="1548" y="126"/>
                    <a:pt x="1578" y="128"/>
                    <a:pt x="1609" y="132"/>
                  </a:cubicBezTo>
                  <a:cubicBezTo>
                    <a:pt x="1954" y="179"/>
                    <a:pt x="2216" y="465"/>
                    <a:pt x="2383" y="751"/>
                  </a:cubicBezTo>
                  <a:cubicBezTo>
                    <a:pt x="2621" y="1132"/>
                    <a:pt x="2823" y="1667"/>
                    <a:pt x="2740" y="2120"/>
                  </a:cubicBezTo>
                  <a:cubicBezTo>
                    <a:pt x="2681" y="2346"/>
                    <a:pt x="2562" y="2560"/>
                    <a:pt x="2395" y="2715"/>
                  </a:cubicBezTo>
                  <a:cubicBezTo>
                    <a:pt x="2145" y="2953"/>
                    <a:pt x="1859" y="3144"/>
                    <a:pt x="1538" y="3263"/>
                  </a:cubicBezTo>
                  <a:cubicBezTo>
                    <a:pt x="1466" y="3287"/>
                    <a:pt x="1478" y="3322"/>
                    <a:pt x="1538" y="3358"/>
                  </a:cubicBezTo>
                  <a:cubicBezTo>
                    <a:pt x="1577" y="3371"/>
                    <a:pt x="1616" y="3381"/>
                    <a:pt x="1657" y="3381"/>
                  </a:cubicBezTo>
                  <a:cubicBezTo>
                    <a:pt x="1691" y="3381"/>
                    <a:pt x="1726" y="3374"/>
                    <a:pt x="1764" y="3358"/>
                  </a:cubicBezTo>
                  <a:lnTo>
                    <a:pt x="1752" y="3358"/>
                  </a:lnTo>
                  <a:cubicBezTo>
                    <a:pt x="2061" y="3251"/>
                    <a:pt x="2347" y="3072"/>
                    <a:pt x="2597" y="2858"/>
                  </a:cubicBezTo>
                  <a:cubicBezTo>
                    <a:pt x="2788" y="2703"/>
                    <a:pt x="2931" y="2501"/>
                    <a:pt x="3014" y="2275"/>
                  </a:cubicBezTo>
                  <a:cubicBezTo>
                    <a:pt x="3181" y="1798"/>
                    <a:pt x="2966" y="1191"/>
                    <a:pt x="2716" y="774"/>
                  </a:cubicBezTo>
                  <a:cubicBezTo>
                    <a:pt x="2480" y="278"/>
                    <a:pt x="1994" y="1"/>
                    <a:pt x="1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6601076" y="1537425"/>
              <a:ext cx="150656" cy="82438"/>
            </a:xfrm>
            <a:custGeom>
              <a:rect b="b" l="l" r="r" t="t"/>
              <a:pathLst>
                <a:path extrusionOk="0" h="1774" w="3242">
                  <a:moveTo>
                    <a:pt x="3093" y="1"/>
                  </a:moveTo>
                  <a:cubicBezTo>
                    <a:pt x="3012" y="1"/>
                    <a:pt x="2926" y="25"/>
                    <a:pt x="2920" y="74"/>
                  </a:cubicBezTo>
                  <a:cubicBezTo>
                    <a:pt x="2837" y="752"/>
                    <a:pt x="2385" y="1312"/>
                    <a:pt x="1754" y="1550"/>
                  </a:cubicBezTo>
                  <a:cubicBezTo>
                    <a:pt x="1606" y="1613"/>
                    <a:pt x="1417" y="1648"/>
                    <a:pt x="1224" y="1648"/>
                  </a:cubicBezTo>
                  <a:cubicBezTo>
                    <a:pt x="873" y="1648"/>
                    <a:pt x="506" y="1533"/>
                    <a:pt x="337" y="1264"/>
                  </a:cubicBezTo>
                  <a:cubicBezTo>
                    <a:pt x="320" y="1239"/>
                    <a:pt x="272" y="1229"/>
                    <a:pt x="218" y="1229"/>
                  </a:cubicBezTo>
                  <a:cubicBezTo>
                    <a:pt x="118" y="1229"/>
                    <a:pt x="0" y="1265"/>
                    <a:pt x="39" y="1312"/>
                  </a:cubicBezTo>
                  <a:cubicBezTo>
                    <a:pt x="206" y="1586"/>
                    <a:pt x="539" y="1693"/>
                    <a:pt x="825" y="1741"/>
                  </a:cubicBezTo>
                  <a:cubicBezTo>
                    <a:pt x="951" y="1762"/>
                    <a:pt x="1078" y="1773"/>
                    <a:pt x="1204" y="1773"/>
                  </a:cubicBezTo>
                  <a:cubicBezTo>
                    <a:pt x="1422" y="1773"/>
                    <a:pt x="1638" y="1741"/>
                    <a:pt x="1849" y="1681"/>
                  </a:cubicBezTo>
                  <a:cubicBezTo>
                    <a:pt x="2575" y="1455"/>
                    <a:pt x="3170" y="824"/>
                    <a:pt x="3242" y="62"/>
                  </a:cubicBezTo>
                  <a:cubicBezTo>
                    <a:pt x="3242" y="22"/>
                    <a:pt x="3169" y="1"/>
                    <a:pt x="3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4" name="Google Shape;16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63" y="1495525"/>
            <a:ext cx="3758125" cy="15368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85" name="Google Shape;1685;p47"/>
          <p:cNvSpPr txBox="1"/>
          <p:nvPr/>
        </p:nvSpPr>
        <p:spPr>
          <a:xfrm>
            <a:off x="299638" y="382425"/>
            <a:ext cx="462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Bar Container showing number of matches played in every region</a:t>
            </a:r>
            <a:endParaRPr b="1"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8"/>
          <p:cNvSpPr txBox="1"/>
          <p:nvPr/>
        </p:nvSpPr>
        <p:spPr>
          <a:xfrm>
            <a:off x="299658" y="382425"/>
            <a:ext cx="767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Representing number of matches,runs,HS,SR</a:t>
            </a:r>
            <a:endParaRPr b="1" sz="3900"/>
          </a:p>
        </p:txBody>
      </p:sp>
      <p:pic>
        <p:nvPicPr>
          <p:cNvPr id="1691" name="Google Shape;16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75" y="951813"/>
            <a:ext cx="3592500" cy="25410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692" name="Google Shape;16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575" y="951825"/>
            <a:ext cx="4506575" cy="25410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9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Animations(CODING FILE )</a:t>
            </a:r>
            <a:endParaRPr/>
          </a:p>
        </p:txBody>
      </p:sp>
      <p:pic>
        <p:nvPicPr>
          <p:cNvPr id="1698" name="Google Shape;16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25" y="1447975"/>
            <a:ext cx="4074550" cy="2168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699" name="Google Shape;16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25" y="1447974"/>
            <a:ext cx="3449200" cy="2391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50"/>
          <p:cNvSpPr txBox="1"/>
          <p:nvPr>
            <p:ph type="title"/>
          </p:nvPr>
        </p:nvSpPr>
        <p:spPr>
          <a:xfrm>
            <a:off x="1463400" y="1437625"/>
            <a:ext cx="62172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705" name="Google Shape;1705;p50"/>
          <p:cNvSpPr txBox="1"/>
          <p:nvPr>
            <p:ph idx="2" type="title"/>
          </p:nvPr>
        </p:nvSpPr>
        <p:spPr>
          <a:xfrm>
            <a:off x="3784900" y="817813"/>
            <a:ext cx="15738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06" name="Google Shape;1706;p50"/>
          <p:cNvSpPr txBox="1"/>
          <p:nvPr>
            <p:ph idx="1" type="subTitle"/>
          </p:nvPr>
        </p:nvSpPr>
        <p:spPr>
          <a:xfrm>
            <a:off x="1963300" y="2597712"/>
            <a:ext cx="5217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 vs AUS</a:t>
            </a:r>
            <a:endParaRPr/>
          </a:p>
        </p:txBody>
      </p:sp>
      <p:sp>
        <p:nvSpPr>
          <p:cNvPr id="1707" name="Google Shape;1707;p50"/>
          <p:cNvSpPr/>
          <p:nvPr/>
        </p:nvSpPr>
        <p:spPr>
          <a:xfrm>
            <a:off x="4024322" y="751390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8" name="Google Shape;1708;p50"/>
          <p:cNvGrpSpPr/>
          <p:nvPr/>
        </p:nvGrpSpPr>
        <p:grpSpPr>
          <a:xfrm>
            <a:off x="-883893" y="1382495"/>
            <a:ext cx="4250271" cy="4250271"/>
            <a:chOff x="-883893" y="1382495"/>
            <a:chExt cx="4250271" cy="4250271"/>
          </a:xfrm>
        </p:grpSpPr>
        <p:grpSp>
          <p:nvGrpSpPr>
            <p:cNvPr id="1709" name="Google Shape;1709;p50"/>
            <p:cNvGrpSpPr/>
            <p:nvPr/>
          </p:nvGrpSpPr>
          <p:grpSpPr>
            <a:xfrm>
              <a:off x="950610" y="2102650"/>
              <a:ext cx="688184" cy="693202"/>
              <a:chOff x="1309763" y="1106398"/>
              <a:chExt cx="769609" cy="775221"/>
            </a:xfrm>
          </p:grpSpPr>
          <p:sp>
            <p:nvSpPr>
              <p:cNvPr id="1710" name="Google Shape;1710;p50"/>
              <p:cNvSpPr/>
              <p:nvPr/>
            </p:nvSpPr>
            <p:spPr>
              <a:xfrm rot="-3384850">
                <a:off x="1422165" y="1226643"/>
                <a:ext cx="552846" cy="532210"/>
              </a:xfrm>
              <a:custGeom>
                <a:rect b="b" l="l" r="r" t="t"/>
                <a:pathLst>
                  <a:path extrusionOk="0" h="14546" w="15110">
                    <a:moveTo>
                      <a:pt x="7550" y="1"/>
                    </a:moveTo>
                    <a:cubicBezTo>
                      <a:pt x="7368" y="1"/>
                      <a:pt x="7185" y="8"/>
                      <a:pt x="7001" y="21"/>
                    </a:cubicBezTo>
                    <a:cubicBezTo>
                      <a:pt x="2989" y="331"/>
                      <a:pt x="0" y="3831"/>
                      <a:pt x="298" y="7832"/>
                    </a:cubicBezTo>
                    <a:cubicBezTo>
                      <a:pt x="593" y="11642"/>
                      <a:pt x="3782" y="14545"/>
                      <a:pt x="7541" y="14545"/>
                    </a:cubicBezTo>
                    <a:cubicBezTo>
                      <a:pt x="7729" y="14545"/>
                      <a:pt x="7918" y="14538"/>
                      <a:pt x="8108" y="14523"/>
                    </a:cubicBezTo>
                    <a:cubicBezTo>
                      <a:pt x="12109" y="14214"/>
                      <a:pt x="15109" y="10725"/>
                      <a:pt x="14800" y="6725"/>
                    </a:cubicBezTo>
                    <a:cubicBezTo>
                      <a:pt x="14504" y="2897"/>
                      <a:pt x="11316" y="1"/>
                      <a:pt x="7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 rot="-3384850">
                <a:off x="1497713" y="1348139"/>
                <a:ext cx="552846" cy="364527"/>
              </a:xfrm>
              <a:custGeom>
                <a:rect b="b" l="l" r="r" t="t"/>
                <a:pathLst>
                  <a:path extrusionOk="0" h="9963" w="15110">
                    <a:moveTo>
                      <a:pt x="14026" y="0"/>
                    </a:moveTo>
                    <a:lnTo>
                      <a:pt x="14026" y="0"/>
                    </a:lnTo>
                    <a:cubicBezTo>
                      <a:pt x="14014" y="3477"/>
                      <a:pt x="11538" y="6465"/>
                      <a:pt x="8121" y="7120"/>
                    </a:cubicBezTo>
                    <a:cubicBezTo>
                      <a:pt x="7663" y="7208"/>
                      <a:pt x="7206" y="7250"/>
                      <a:pt x="6754" y="7250"/>
                    </a:cubicBezTo>
                    <a:cubicBezTo>
                      <a:pt x="3830" y="7250"/>
                      <a:pt x="1125" y="5474"/>
                      <a:pt x="1" y="2679"/>
                    </a:cubicBezTo>
                    <a:lnTo>
                      <a:pt x="1" y="2679"/>
                    </a:lnTo>
                    <a:cubicBezTo>
                      <a:pt x="1" y="5608"/>
                      <a:pt x="1751" y="8251"/>
                      <a:pt x="4454" y="9394"/>
                    </a:cubicBezTo>
                    <a:cubicBezTo>
                      <a:pt x="5363" y="9776"/>
                      <a:pt x="6320" y="9963"/>
                      <a:pt x="7271" y="9963"/>
                    </a:cubicBezTo>
                    <a:cubicBezTo>
                      <a:pt x="9135" y="9963"/>
                      <a:pt x="10972" y="9246"/>
                      <a:pt x="12360" y="7882"/>
                    </a:cubicBezTo>
                    <a:cubicBezTo>
                      <a:pt x="14455" y="5834"/>
                      <a:pt x="15110" y="2727"/>
                      <a:pt x="14026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 rot="-3384850">
                <a:off x="1530011" y="1169438"/>
                <a:ext cx="264020" cy="256629"/>
              </a:xfrm>
              <a:custGeom>
                <a:rect b="b" l="l" r="r" t="t"/>
                <a:pathLst>
                  <a:path extrusionOk="0" h="7014" w="7216">
                    <a:moveTo>
                      <a:pt x="155" y="1"/>
                    </a:moveTo>
                    <a:cubicBezTo>
                      <a:pt x="84" y="1"/>
                      <a:pt x="24" y="48"/>
                      <a:pt x="12" y="120"/>
                    </a:cubicBezTo>
                    <a:cubicBezTo>
                      <a:pt x="0" y="263"/>
                      <a:pt x="0" y="394"/>
                      <a:pt x="0" y="536"/>
                    </a:cubicBezTo>
                    <a:lnTo>
                      <a:pt x="0" y="715"/>
                    </a:lnTo>
                    <a:cubicBezTo>
                      <a:pt x="12" y="774"/>
                      <a:pt x="72" y="834"/>
                      <a:pt x="143" y="834"/>
                    </a:cubicBezTo>
                    <a:cubicBezTo>
                      <a:pt x="215" y="834"/>
                      <a:pt x="274" y="774"/>
                      <a:pt x="262" y="703"/>
                    </a:cubicBezTo>
                    <a:lnTo>
                      <a:pt x="262" y="536"/>
                    </a:lnTo>
                    <a:cubicBezTo>
                      <a:pt x="262" y="405"/>
                      <a:pt x="274" y="274"/>
                      <a:pt x="274" y="132"/>
                    </a:cubicBezTo>
                    <a:cubicBezTo>
                      <a:pt x="286" y="60"/>
                      <a:pt x="227" y="1"/>
                      <a:pt x="155" y="1"/>
                    </a:cubicBezTo>
                    <a:close/>
                    <a:moveTo>
                      <a:pt x="274" y="1723"/>
                    </a:moveTo>
                    <a:cubicBezTo>
                      <a:pt x="200" y="1723"/>
                      <a:pt x="122" y="1784"/>
                      <a:pt x="143" y="1882"/>
                    </a:cubicBezTo>
                    <a:cubicBezTo>
                      <a:pt x="191" y="2072"/>
                      <a:pt x="239" y="2263"/>
                      <a:pt x="298" y="2453"/>
                    </a:cubicBezTo>
                    <a:cubicBezTo>
                      <a:pt x="310" y="2501"/>
                      <a:pt x="358" y="2537"/>
                      <a:pt x="417" y="2537"/>
                    </a:cubicBezTo>
                    <a:lnTo>
                      <a:pt x="465" y="2537"/>
                    </a:lnTo>
                    <a:cubicBezTo>
                      <a:pt x="524" y="2513"/>
                      <a:pt x="572" y="2441"/>
                      <a:pt x="548" y="2370"/>
                    </a:cubicBezTo>
                    <a:cubicBezTo>
                      <a:pt x="489" y="2191"/>
                      <a:pt x="441" y="2013"/>
                      <a:pt x="393" y="1822"/>
                    </a:cubicBezTo>
                    <a:cubicBezTo>
                      <a:pt x="379" y="1753"/>
                      <a:pt x="327" y="1723"/>
                      <a:pt x="274" y="1723"/>
                    </a:cubicBezTo>
                    <a:close/>
                    <a:moveTo>
                      <a:pt x="858" y="3335"/>
                    </a:moveTo>
                    <a:cubicBezTo>
                      <a:pt x="766" y="3335"/>
                      <a:pt x="675" y="3433"/>
                      <a:pt x="739" y="3537"/>
                    </a:cubicBezTo>
                    <a:cubicBezTo>
                      <a:pt x="834" y="3715"/>
                      <a:pt x="929" y="3882"/>
                      <a:pt x="1036" y="4049"/>
                    </a:cubicBezTo>
                    <a:cubicBezTo>
                      <a:pt x="1060" y="4084"/>
                      <a:pt x="1108" y="4108"/>
                      <a:pt x="1143" y="4108"/>
                    </a:cubicBezTo>
                    <a:cubicBezTo>
                      <a:pt x="1167" y="4108"/>
                      <a:pt x="1191" y="4096"/>
                      <a:pt x="1215" y="4084"/>
                    </a:cubicBezTo>
                    <a:cubicBezTo>
                      <a:pt x="1274" y="4049"/>
                      <a:pt x="1298" y="3965"/>
                      <a:pt x="1262" y="3906"/>
                    </a:cubicBezTo>
                    <a:cubicBezTo>
                      <a:pt x="1155" y="3751"/>
                      <a:pt x="1060" y="3584"/>
                      <a:pt x="977" y="3418"/>
                    </a:cubicBezTo>
                    <a:cubicBezTo>
                      <a:pt x="949" y="3359"/>
                      <a:pt x="903" y="3335"/>
                      <a:pt x="858" y="3335"/>
                    </a:cubicBezTo>
                    <a:close/>
                    <a:moveTo>
                      <a:pt x="1848" y="4753"/>
                    </a:moveTo>
                    <a:cubicBezTo>
                      <a:pt x="1752" y="4753"/>
                      <a:pt x="1673" y="4879"/>
                      <a:pt x="1763" y="4977"/>
                    </a:cubicBezTo>
                    <a:lnTo>
                      <a:pt x="1858" y="5073"/>
                    </a:lnTo>
                    <a:cubicBezTo>
                      <a:pt x="1965" y="5180"/>
                      <a:pt x="2072" y="5287"/>
                      <a:pt x="2191" y="5382"/>
                    </a:cubicBezTo>
                    <a:cubicBezTo>
                      <a:pt x="2214" y="5405"/>
                      <a:pt x="2236" y="5416"/>
                      <a:pt x="2268" y="5418"/>
                    </a:cubicBezTo>
                    <a:lnTo>
                      <a:pt x="2268" y="5418"/>
                    </a:lnTo>
                    <a:cubicBezTo>
                      <a:pt x="2384" y="5413"/>
                      <a:pt x="2440" y="5262"/>
                      <a:pt x="2358" y="5192"/>
                    </a:cubicBezTo>
                    <a:cubicBezTo>
                      <a:pt x="2239" y="5096"/>
                      <a:pt x="2144" y="5001"/>
                      <a:pt x="2036" y="4894"/>
                    </a:cubicBezTo>
                    <a:lnTo>
                      <a:pt x="1941" y="4799"/>
                    </a:lnTo>
                    <a:cubicBezTo>
                      <a:pt x="1912" y="4767"/>
                      <a:pt x="1879" y="4753"/>
                      <a:pt x="1848" y="4753"/>
                    </a:cubicBezTo>
                    <a:close/>
                    <a:moveTo>
                      <a:pt x="2268" y="5418"/>
                    </a:moveTo>
                    <a:cubicBezTo>
                      <a:pt x="2266" y="5418"/>
                      <a:pt x="2265" y="5418"/>
                      <a:pt x="2263" y="5418"/>
                    </a:cubicBezTo>
                    <a:lnTo>
                      <a:pt x="2274" y="5418"/>
                    </a:lnTo>
                    <a:cubicBezTo>
                      <a:pt x="2272" y="5418"/>
                      <a:pt x="2270" y="5418"/>
                      <a:pt x="2268" y="5418"/>
                    </a:cubicBezTo>
                    <a:close/>
                    <a:moveTo>
                      <a:pt x="3197" y="5832"/>
                    </a:moveTo>
                    <a:cubicBezTo>
                      <a:pt x="3076" y="5832"/>
                      <a:pt x="2994" y="6016"/>
                      <a:pt x="3132" y="6085"/>
                    </a:cubicBezTo>
                    <a:cubicBezTo>
                      <a:pt x="3310" y="6180"/>
                      <a:pt x="3477" y="6275"/>
                      <a:pt x="3656" y="6359"/>
                    </a:cubicBezTo>
                    <a:cubicBezTo>
                      <a:pt x="3668" y="6370"/>
                      <a:pt x="3691" y="6370"/>
                      <a:pt x="3715" y="6382"/>
                    </a:cubicBezTo>
                    <a:cubicBezTo>
                      <a:pt x="3846" y="6370"/>
                      <a:pt x="3894" y="6192"/>
                      <a:pt x="3763" y="6132"/>
                    </a:cubicBezTo>
                    <a:cubicBezTo>
                      <a:pt x="3596" y="6049"/>
                      <a:pt x="3429" y="5954"/>
                      <a:pt x="3275" y="5858"/>
                    </a:cubicBezTo>
                    <a:cubicBezTo>
                      <a:pt x="3248" y="5840"/>
                      <a:pt x="3221" y="5832"/>
                      <a:pt x="3197" y="5832"/>
                    </a:cubicBezTo>
                    <a:close/>
                    <a:moveTo>
                      <a:pt x="4800" y="6523"/>
                    </a:moveTo>
                    <a:cubicBezTo>
                      <a:pt x="4662" y="6523"/>
                      <a:pt x="4615" y="6730"/>
                      <a:pt x="4751" y="6775"/>
                    </a:cubicBezTo>
                    <a:cubicBezTo>
                      <a:pt x="4941" y="6835"/>
                      <a:pt x="5132" y="6870"/>
                      <a:pt x="5334" y="6906"/>
                    </a:cubicBezTo>
                    <a:lnTo>
                      <a:pt x="5346" y="6906"/>
                    </a:lnTo>
                    <a:lnTo>
                      <a:pt x="5346" y="6918"/>
                    </a:lnTo>
                    <a:cubicBezTo>
                      <a:pt x="5418" y="6918"/>
                      <a:pt x="5477" y="6870"/>
                      <a:pt x="5477" y="6799"/>
                    </a:cubicBezTo>
                    <a:cubicBezTo>
                      <a:pt x="5489" y="6728"/>
                      <a:pt x="5442" y="6668"/>
                      <a:pt x="5382" y="6656"/>
                    </a:cubicBezTo>
                    <a:cubicBezTo>
                      <a:pt x="5192" y="6620"/>
                      <a:pt x="5001" y="6573"/>
                      <a:pt x="4822" y="6525"/>
                    </a:cubicBezTo>
                    <a:cubicBezTo>
                      <a:pt x="4815" y="6524"/>
                      <a:pt x="4807" y="6523"/>
                      <a:pt x="4800" y="6523"/>
                    </a:cubicBezTo>
                    <a:close/>
                    <a:moveTo>
                      <a:pt x="7082" y="6726"/>
                    </a:moveTo>
                    <a:cubicBezTo>
                      <a:pt x="7075" y="6726"/>
                      <a:pt x="7068" y="6726"/>
                      <a:pt x="7061" y="6728"/>
                    </a:cubicBezTo>
                    <a:cubicBezTo>
                      <a:pt x="6870" y="6740"/>
                      <a:pt x="6680" y="6751"/>
                      <a:pt x="6501" y="6751"/>
                    </a:cubicBezTo>
                    <a:cubicBezTo>
                      <a:pt x="6323" y="6751"/>
                      <a:pt x="6323" y="7013"/>
                      <a:pt x="6501" y="7013"/>
                    </a:cubicBezTo>
                    <a:lnTo>
                      <a:pt x="6500" y="7013"/>
                    </a:lnTo>
                    <a:cubicBezTo>
                      <a:pt x="6699" y="7013"/>
                      <a:pt x="6897" y="7013"/>
                      <a:pt x="7085" y="6990"/>
                    </a:cubicBezTo>
                    <a:cubicBezTo>
                      <a:pt x="7156" y="6978"/>
                      <a:pt x="7216" y="6918"/>
                      <a:pt x="7204" y="6835"/>
                    </a:cubicBezTo>
                    <a:cubicBezTo>
                      <a:pt x="7193" y="6771"/>
                      <a:pt x="7144" y="6726"/>
                      <a:pt x="7082" y="6726"/>
                    </a:cubicBezTo>
                    <a:close/>
                    <a:moveTo>
                      <a:pt x="6500" y="7013"/>
                    </a:moveTo>
                    <a:lnTo>
                      <a:pt x="6500" y="7013"/>
                    </a:lnTo>
                    <a:cubicBezTo>
                      <a:pt x="6496" y="7013"/>
                      <a:pt x="6493" y="7013"/>
                      <a:pt x="6489" y="7013"/>
                    </a:cubicBezTo>
                    <a:lnTo>
                      <a:pt x="6501" y="7013"/>
                    </a:lnTo>
                    <a:cubicBezTo>
                      <a:pt x="6501" y="7013"/>
                      <a:pt x="6501" y="7013"/>
                      <a:pt x="6501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 rot="-3384850">
                <a:off x="1589254" y="1524551"/>
                <a:ext cx="281399" cy="288095"/>
              </a:xfrm>
              <a:custGeom>
                <a:rect b="b" l="l" r="r" t="t"/>
                <a:pathLst>
                  <a:path extrusionOk="0" h="7874" w="7691">
                    <a:moveTo>
                      <a:pt x="475" y="4"/>
                    </a:moveTo>
                    <a:cubicBezTo>
                      <a:pt x="344" y="4"/>
                      <a:pt x="201" y="27"/>
                      <a:pt x="70" y="51"/>
                    </a:cubicBezTo>
                    <a:cubicBezTo>
                      <a:pt x="0" y="51"/>
                      <a:pt x="33" y="302"/>
                      <a:pt x="101" y="302"/>
                    </a:cubicBezTo>
                    <a:cubicBezTo>
                      <a:pt x="103" y="302"/>
                      <a:pt x="104" y="302"/>
                      <a:pt x="106" y="301"/>
                    </a:cubicBezTo>
                    <a:cubicBezTo>
                      <a:pt x="225" y="277"/>
                      <a:pt x="356" y="266"/>
                      <a:pt x="487" y="254"/>
                    </a:cubicBezTo>
                    <a:lnTo>
                      <a:pt x="511" y="254"/>
                    </a:lnTo>
                    <a:cubicBezTo>
                      <a:pt x="665" y="230"/>
                      <a:pt x="642" y="4"/>
                      <a:pt x="475" y="4"/>
                    </a:cubicBezTo>
                    <a:close/>
                    <a:moveTo>
                      <a:pt x="1468" y="1"/>
                    </a:moveTo>
                    <a:cubicBezTo>
                      <a:pt x="1308" y="1"/>
                      <a:pt x="1307" y="266"/>
                      <a:pt x="1487" y="266"/>
                    </a:cubicBezTo>
                    <a:cubicBezTo>
                      <a:pt x="1677" y="266"/>
                      <a:pt x="1868" y="289"/>
                      <a:pt x="2058" y="313"/>
                    </a:cubicBezTo>
                    <a:lnTo>
                      <a:pt x="2070" y="313"/>
                    </a:lnTo>
                    <a:cubicBezTo>
                      <a:pt x="2225" y="313"/>
                      <a:pt x="2249" y="75"/>
                      <a:pt x="2082" y="51"/>
                    </a:cubicBezTo>
                    <a:cubicBezTo>
                      <a:pt x="1892" y="27"/>
                      <a:pt x="1701" y="4"/>
                      <a:pt x="1499" y="4"/>
                    </a:cubicBezTo>
                    <a:cubicBezTo>
                      <a:pt x="1488" y="2"/>
                      <a:pt x="1478" y="1"/>
                      <a:pt x="1468" y="1"/>
                    </a:cubicBezTo>
                    <a:close/>
                    <a:moveTo>
                      <a:pt x="3205" y="309"/>
                    </a:moveTo>
                    <a:cubicBezTo>
                      <a:pt x="3072" y="309"/>
                      <a:pt x="3010" y="508"/>
                      <a:pt x="3154" y="563"/>
                    </a:cubicBezTo>
                    <a:cubicBezTo>
                      <a:pt x="3332" y="611"/>
                      <a:pt x="3511" y="682"/>
                      <a:pt x="3678" y="766"/>
                    </a:cubicBezTo>
                    <a:cubicBezTo>
                      <a:pt x="3702" y="766"/>
                      <a:pt x="3713" y="778"/>
                      <a:pt x="3737" y="778"/>
                    </a:cubicBezTo>
                    <a:cubicBezTo>
                      <a:pt x="3868" y="766"/>
                      <a:pt x="3916" y="575"/>
                      <a:pt x="3785" y="527"/>
                    </a:cubicBezTo>
                    <a:cubicBezTo>
                      <a:pt x="3606" y="444"/>
                      <a:pt x="3428" y="373"/>
                      <a:pt x="3237" y="313"/>
                    </a:cubicBezTo>
                    <a:cubicBezTo>
                      <a:pt x="3226" y="311"/>
                      <a:pt x="3215" y="309"/>
                      <a:pt x="3205" y="309"/>
                    </a:cubicBezTo>
                    <a:close/>
                    <a:moveTo>
                      <a:pt x="4760" y="1062"/>
                    </a:moveTo>
                    <a:cubicBezTo>
                      <a:pt x="4717" y="1062"/>
                      <a:pt x="4672" y="1085"/>
                      <a:pt x="4642" y="1123"/>
                    </a:cubicBezTo>
                    <a:cubicBezTo>
                      <a:pt x="4606" y="1182"/>
                      <a:pt x="4618" y="1266"/>
                      <a:pt x="4678" y="1301"/>
                    </a:cubicBezTo>
                    <a:cubicBezTo>
                      <a:pt x="4833" y="1409"/>
                      <a:pt x="4987" y="1516"/>
                      <a:pt x="5130" y="1635"/>
                    </a:cubicBezTo>
                    <a:cubicBezTo>
                      <a:pt x="5154" y="1659"/>
                      <a:pt x="5178" y="1670"/>
                      <a:pt x="5214" y="1670"/>
                    </a:cubicBezTo>
                    <a:lnTo>
                      <a:pt x="5226" y="1670"/>
                    </a:lnTo>
                    <a:cubicBezTo>
                      <a:pt x="5261" y="1670"/>
                      <a:pt x="5297" y="1647"/>
                      <a:pt x="5321" y="1623"/>
                    </a:cubicBezTo>
                    <a:cubicBezTo>
                      <a:pt x="5368" y="1563"/>
                      <a:pt x="5356" y="1480"/>
                      <a:pt x="5297" y="1432"/>
                    </a:cubicBezTo>
                    <a:cubicBezTo>
                      <a:pt x="5154" y="1313"/>
                      <a:pt x="4987" y="1194"/>
                      <a:pt x="4833" y="1087"/>
                    </a:cubicBezTo>
                    <a:cubicBezTo>
                      <a:pt x="4811" y="1070"/>
                      <a:pt x="4786" y="1062"/>
                      <a:pt x="4760" y="1062"/>
                    </a:cubicBezTo>
                    <a:close/>
                    <a:moveTo>
                      <a:pt x="6048" y="2208"/>
                    </a:moveTo>
                    <a:cubicBezTo>
                      <a:pt x="6017" y="2208"/>
                      <a:pt x="5986" y="2219"/>
                      <a:pt x="5964" y="2242"/>
                    </a:cubicBezTo>
                    <a:cubicBezTo>
                      <a:pt x="5904" y="2290"/>
                      <a:pt x="5904" y="2373"/>
                      <a:pt x="5952" y="2421"/>
                    </a:cubicBezTo>
                    <a:cubicBezTo>
                      <a:pt x="6071" y="2575"/>
                      <a:pt x="6190" y="2718"/>
                      <a:pt x="6297" y="2873"/>
                    </a:cubicBezTo>
                    <a:cubicBezTo>
                      <a:pt x="6321" y="2909"/>
                      <a:pt x="6357" y="2933"/>
                      <a:pt x="6404" y="2933"/>
                    </a:cubicBezTo>
                    <a:lnTo>
                      <a:pt x="6404" y="2921"/>
                    </a:lnTo>
                    <a:cubicBezTo>
                      <a:pt x="6511" y="2921"/>
                      <a:pt x="6571" y="2802"/>
                      <a:pt x="6511" y="2718"/>
                    </a:cubicBezTo>
                    <a:cubicBezTo>
                      <a:pt x="6392" y="2563"/>
                      <a:pt x="6273" y="2409"/>
                      <a:pt x="6142" y="2254"/>
                    </a:cubicBezTo>
                    <a:cubicBezTo>
                      <a:pt x="6117" y="2222"/>
                      <a:pt x="6082" y="2208"/>
                      <a:pt x="6048" y="2208"/>
                    </a:cubicBezTo>
                    <a:close/>
                    <a:moveTo>
                      <a:pt x="6987" y="3672"/>
                    </a:moveTo>
                    <a:cubicBezTo>
                      <a:pt x="6908" y="3672"/>
                      <a:pt x="6830" y="3748"/>
                      <a:pt x="6869" y="3849"/>
                    </a:cubicBezTo>
                    <a:cubicBezTo>
                      <a:pt x="6940" y="4016"/>
                      <a:pt x="7011" y="4195"/>
                      <a:pt x="7083" y="4373"/>
                    </a:cubicBezTo>
                    <a:cubicBezTo>
                      <a:pt x="7095" y="4421"/>
                      <a:pt x="7142" y="4457"/>
                      <a:pt x="7202" y="4457"/>
                    </a:cubicBezTo>
                    <a:cubicBezTo>
                      <a:pt x="7214" y="4457"/>
                      <a:pt x="7226" y="4457"/>
                      <a:pt x="7250" y="4445"/>
                    </a:cubicBezTo>
                    <a:cubicBezTo>
                      <a:pt x="7309" y="4421"/>
                      <a:pt x="7345" y="4349"/>
                      <a:pt x="7321" y="4278"/>
                    </a:cubicBezTo>
                    <a:cubicBezTo>
                      <a:pt x="7261" y="4099"/>
                      <a:pt x="7178" y="3921"/>
                      <a:pt x="7095" y="3742"/>
                    </a:cubicBezTo>
                    <a:cubicBezTo>
                      <a:pt x="7070" y="3693"/>
                      <a:pt x="7029" y="3672"/>
                      <a:pt x="6987" y="3672"/>
                    </a:cubicBezTo>
                    <a:close/>
                    <a:moveTo>
                      <a:pt x="7486" y="5312"/>
                    </a:moveTo>
                    <a:cubicBezTo>
                      <a:pt x="7479" y="5312"/>
                      <a:pt x="7471" y="5313"/>
                      <a:pt x="7464" y="5314"/>
                    </a:cubicBezTo>
                    <a:cubicBezTo>
                      <a:pt x="7392" y="5326"/>
                      <a:pt x="7345" y="5397"/>
                      <a:pt x="7357" y="5469"/>
                    </a:cubicBezTo>
                    <a:cubicBezTo>
                      <a:pt x="7392" y="5647"/>
                      <a:pt x="7416" y="5838"/>
                      <a:pt x="7428" y="6028"/>
                    </a:cubicBezTo>
                    <a:cubicBezTo>
                      <a:pt x="7428" y="6100"/>
                      <a:pt x="7488" y="6147"/>
                      <a:pt x="7559" y="6147"/>
                    </a:cubicBezTo>
                    <a:lnTo>
                      <a:pt x="7571" y="6147"/>
                    </a:lnTo>
                    <a:cubicBezTo>
                      <a:pt x="7642" y="6147"/>
                      <a:pt x="7690" y="6088"/>
                      <a:pt x="7690" y="6016"/>
                    </a:cubicBezTo>
                    <a:cubicBezTo>
                      <a:pt x="7678" y="5814"/>
                      <a:pt x="7654" y="5611"/>
                      <a:pt x="7619" y="5421"/>
                    </a:cubicBezTo>
                    <a:cubicBezTo>
                      <a:pt x="7608" y="5357"/>
                      <a:pt x="7549" y="5312"/>
                      <a:pt x="7486" y="5312"/>
                    </a:cubicBezTo>
                    <a:close/>
                    <a:moveTo>
                      <a:pt x="7526" y="7050"/>
                    </a:moveTo>
                    <a:cubicBezTo>
                      <a:pt x="7464" y="7050"/>
                      <a:pt x="7415" y="7096"/>
                      <a:pt x="7404" y="7171"/>
                    </a:cubicBezTo>
                    <a:cubicBezTo>
                      <a:pt x="7381" y="7350"/>
                      <a:pt x="7357" y="7540"/>
                      <a:pt x="7321" y="7719"/>
                    </a:cubicBezTo>
                    <a:cubicBezTo>
                      <a:pt x="7309" y="7790"/>
                      <a:pt x="7345" y="7862"/>
                      <a:pt x="7416" y="7874"/>
                    </a:cubicBezTo>
                    <a:lnTo>
                      <a:pt x="7440" y="7874"/>
                    </a:lnTo>
                    <a:cubicBezTo>
                      <a:pt x="7500" y="7874"/>
                      <a:pt x="7559" y="7838"/>
                      <a:pt x="7571" y="7778"/>
                    </a:cubicBezTo>
                    <a:cubicBezTo>
                      <a:pt x="7619" y="7588"/>
                      <a:pt x="7642" y="7397"/>
                      <a:pt x="7666" y="7195"/>
                    </a:cubicBezTo>
                    <a:cubicBezTo>
                      <a:pt x="7678" y="7124"/>
                      <a:pt x="7631" y="7052"/>
                      <a:pt x="7547" y="7052"/>
                    </a:cubicBezTo>
                    <a:cubicBezTo>
                      <a:pt x="7540" y="7051"/>
                      <a:pt x="7533" y="7050"/>
                      <a:pt x="7526" y="70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 rot="-3384850">
                <a:off x="1410955" y="1220421"/>
                <a:ext cx="567225" cy="547175"/>
              </a:xfrm>
              <a:custGeom>
                <a:rect b="b" l="l" r="r" t="t"/>
                <a:pathLst>
                  <a:path extrusionOk="0" h="14955" w="15503">
                    <a:moveTo>
                      <a:pt x="7790" y="417"/>
                    </a:moveTo>
                    <a:cubicBezTo>
                      <a:pt x="7805" y="417"/>
                      <a:pt x="7820" y="417"/>
                      <a:pt x="7835" y="417"/>
                    </a:cubicBezTo>
                    <a:lnTo>
                      <a:pt x="7906" y="417"/>
                    </a:lnTo>
                    <a:cubicBezTo>
                      <a:pt x="11311" y="441"/>
                      <a:pt x="14228" y="2870"/>
                      <a:pt x="14859" y="6228"/>
                    </a:cubicBezTo>
                    <a:cubicBezTo>
                      <a:pt x="15502" y="9573"/>
                      <a:pt x="13681" y="12907"/>
                      <a:pt x="10514" y="14181"/>
                    </a:cubicBezTo>
                    <a:cubicBezTo>
                      <a:pt x="9644" y="14532"/>
                      <a:pt x="8739" y="14700"/>
                      <a:pt x="7846" y="14700"/>
                    </a:cubicBezTo>
                    <a:cubicBezTo>
                      <a:pt x="5496" y="14700"/>
                      <a:pt x="3224" y="13536"/>
                      <a:pt x="1870" y="11466"/>
                    </a:cubicBezTo>
                    <a:cubicBezTo>
                      <a:pt x="0" y="8621"/>
                      <a:pt x="405" y="4846"/>
                      <a:pt x="2846" y="2453"/>
                    </a:cubicBezTo>
                    <a:cubicBezTo>
                      <a:pt x="4157" y="1154"/>
                      <a:pt x="5937" y="417"/>
                      <a:pt x="7790" y="417"/>
                    </a:cubicBezTo>
                    <a:close/>
                    <a:moveTo>
                      <a:pt x="7799" y="1"/>
                    </a:moveTo>
                    <a:cubicBezTo>
                      <a:pt x="3679" y="1"/>
                      <a:pt x="334" y="3334"/>
                      <a:pt x="322" y="7454"/>
                    </a:cubicBezTo>
                    <a:cubicBezTo>
                      <a:pt x="310" y="11574"/>
                      <a:pt x="3644" y="14931"/>
                      <a:pt x="7763" y="14955"/>
                    </a:cubicBezTo>
                    <a:lnTo>
                      <a:pt x="7835" y="14955"/>
                    </a:lnTo>
                    <a:cubicBezTo>
                      <a:pt x="11966" y="14931"/>
                      <a:pt x="15300" y="11574"/>
                      <a:pt x="15288" y="7454"/>
                    </a:cubicBezTo>
                    <a:cubicBezTo>
                      <a:pt x="15276" y="3334"/>
                      <a:pt x="11930" y="1"/>
                      <a:pt x="7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50"/>
            <p:cNvGrpSpPr/>
            <p:nvPr/>
          </p:nvGrpSpPr>
          <p:grpSpPr>
            <a:xfrm flipH="1" rot="-2700000">
              <a:off x="-274893" y="2018371"/>
              <a:ext cx="3032270" cy="2978521"/>
              <a:chOff x="-229526" y="1170468"/>
              <a:chExt cx="3391015" cy="3330906"/>
            </a:xfrm>
          </p:grpSpPr>
          <p:sp>
            <p:nvSpPr>
              <p:cNvPr id="1716" name="Google Shape;1716;p50"/>
              <p:cNvSpPr/>
              <p:nvPr/>
            </p:nvSpPr>
            <p:spPr>
              <a:xfrm rot="-3384850">
                <a:off x="496308" y="1476163"/>
                <a:ext cx="2067520" cy="2523810"/>
              </a:xfrm>
              <a:custGeom>
                <a:rect b="b" l="l" r="r" t="t"/>
                <a:pathLst>
                  <a:path extrusionOk="0" h="68979" w="56508">
                    <a:moveTo>
                      <a:pt x="50545" y="0"/>
                    </a:moveTo>
                    <a:cubicBezTo>
                      <a:pt x="50022" y="0"/>
                      <a:pt x="49492" y="75"/>
                      <a:pt x="48971" y="232"/>
                    </a:cubicBezTo>
                    <a:cubicBezTo>
                      <a:pt x="49197" y="363"/>
                      <a:pt x="49411" y="518"/>
                      <a:pt x="49626" y="684"/>
                    </a:cubicBezTo>
                    <a:cubicBezTo>
                      <a:pt x="52019" y="2661"/>
                      <a:pt x="52293" y="6233"/>
                      <a:pt x="50245" y="8554"/>
                    </a:cubicBezTo>
                    <a:lnTo>
                      <a:pt x="11871" y="51845"/>
                    </a:lnTo>
                    <a:lnTo>
                      <a:pt x="9633" y="54381"/>
                    </a:lnTo>
                    <a:lnTo>
                      <a:pt x="8394" y="55763"/>
                    </a:lnTo>
                    <a:lnTo>
                      <a:pt x="6144" y="58311"/>
                    </a:lnTo>
                    <a:lnTo>
                      <a:pt x="0" y="65252"/>
                    </a:lnTo>
                    <a:lnTo>
                      <a:pt x="2191" y="67050"/>
                    </a:lnTo>
                    <a:lnTo>
                      <a:pt x="1179" y="68264"/>
                    </a:lnTo>
                    <a:lnTo>
                      <a:pt x="1989" y="68978"/>
                    </a:lnTo>
                    <a:lnTo>
                      <a:pt x="4525" y="66109"/>
                    </a:lnTo>
                    <a:lnTo>
                      <a:pt x="2394" y="64228"/>
                    </a:lnTo>
                    <a:lnTo>
                      <a:pt x="8775" y="57501"/>
                    </a:lnTo>
                    <a:lnTo>
                      <a:pt x="11109" y="55036"/>
                    </a:lnTo>
                    <a:lnTo>
                      <a:pt x="12383" y="53691"/>
                    </a:lnTo>
                    <a:lnTo>
                      <a:pt x="14717" y="51226"/>
                    </a:lnTo>
                    <a:lnTo>
                      <a:pt x="54519" y="9257"/>
                    </a:lnTo>
                    <a:cubicBezTo>
                      <a:pt x="56222" y="7447"/>
                      <a:pt x="56507" y="4732"/>
                      <a:pt x="55198" y="2613"/>
                    </a:cubicBezTo>
                    <a:cubicBezTo>
                      <a:pt x="54184" y="958"/>
                      <a:pt x="52408" y="0"/>
                      <a:pt x="50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 rot="-3384850">
                <a:off x="350414" y="1645171"/>
                <a:ext cx="2149843" cy="2515760"/>
              </a:xfrm>
              <a:custGeom>
                <a:rect b="b" l="l" r="r" t="t"/>
                <a:pathLst>
                  <a:path extrusionOk="0" h="68759" w="58758">
                    <a:moveTo>
                      <a:pt x="55436" y="0"/>
                    </a:moveTo>
                    <a:cubicBezTo>
                      <a:pt x="54448" y="286"/>
                      <a:pt x="53567" y="857"/>
                      <a:pt x="52888" y="1619"/>
                    </a:cubicBezTo>
                    <a:cubicBezTo>
                      <a:pt x="52840" y="1679"/>
                      <a:pt x="52805" y="1726"/>
                      <a:pt x="52757" y="1774"/>
                    </a:cubicBezTo>
                    <a:lnTo>
                      <a:pt x="16038" y="46458"/>
                    </a:lnTo>
                    <a:lnTo>
                      <a:pt x="13883" y="49077"/>
                    </a:lnTo>
                    <a:lnTo>
                      <a:pt x="12704" y="50506"/>
                    </a:lnTo>
                    <a:lnTo>
                      <a:pt x="10549" y="53138"/>
                    </a:lnTo>
                    <a:lnTo>
                      <a:pt x="4656" y="60293"/>
                    </a:lnTo>
                    <a:lnTo>
                      <a:pt x="2536" y="58424"/>
                    </a:lnTo>
                    <a:lnTo>
                      <a:pt x="0" y="61293"/>
                    </a:lnTo>
                    <a:lnTo>
                      <a:pt x="8454" y="68758"/>
                    </a:lnTo>
                    <a:lnTo>
                      <a:pt x="9490" y="67580"/>
                    </a:lnTo>
                    <a:lnTo>
                      <a:pt x="8609" y="66794"/>
                    </a:lnTo>
                    <a:cubicBezTo>
                      <a:pt x="7430" y="65818"/>
                      <a:pt x="7299" y="64044"/>
                      <a:pt x="8347" y="62913"/>
                    </a:cubicBezTo>
                    <a:lnTo>
                      <a:pt x="12609" y="58091"/>
                    </a:lnTo>
                    <a:lnTo>
                      <a:pt x="14859" y="55543"/>
                    </a:lnTo>
                    <a:lnTo>
                      <a:pt x="16098" y="54161"/>
                    </a:lnTo>
                    <a:lnTo>
                      <a:pt x="18348" y="51625"/>
                    </a:lnTo>
                    <a:lnTo>
                      <a:pt x="56710" y="8334"/>
                    </a:lnTo>
                    <a:cubicBezTo>
                      <a:pt x="58758" y="6013"/>
                      <a:pt x="58484" y="2441"/>
                      <a:pt x="56091" y="464"/>
                    </a:cubicBezTo>
                    <a:cubicBezTo>
                      <a:pt x="55876" y="298"/>
                      <a:pt x="55662" y="143"/>
                      <a:pt x="55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 rot="-3384850">
                <a:off x="307420" y="1569973"/>
                <a:ext cx="2317123" cy="2531896"/>
              </a:xfrm>
              <a:custGeom>
                <a:rect b="b" l="l" r="r" t="t"/>
                <a:pathLst>
                  <a:path extrusionOk="0" h="69200" w="63330">
                    <a:moveTo>
                      <a:pt x="57231" y="116"/>
                    </a:moveTo>
                    <a:cubicBezTo>
                      <a:pt x="58523" y="116"/>
                      <a:pt x="59821" y="580"/>
                      <a:pt x="60853" y="1524"/>
                    </a:cubicBezTo>
                    <a:cubicBezTo>
                      <a:pt x="63104" y="3584"/>
                      <a:pt x="63175" y="7097"/>
                      <a:pt x="61032" y="9264"/>
                    </a:cubicBezTo>
                    <a:lnTo>
                      <a:pt x="8906" y="64235"/>
                    </a:lnTo>
                    <a:cubicBezTo>
                      <a:pt x="8882" y="64258"/>
                      <a:pt x="8871" y="64294"/>
                      <a:pt x="8871" y="64330"/>
                    </a:cubicBezTo>
                    <a:cubicBezTo>
                      <a:pt x="8882" y="64366"/>
                      <a:pt x="8894" y="64389"/>
                      <a:pt x="8918" y="64425"/>
                    </a:cubicBezTo>
                    <a:lnTo>
                      <a:pt x="10942" y="66211"/>
                    </a:lnTo>
                    <a:lnTo>
                      <a:pt x="8585" y="68890"/>
                    </a:lnTo>
                    <a:lnTo>
                      <a:pt x="322" y="61591"/>
                    </a:lnTo>
                    <a:lnTo>
                      <a:pt x="2691" y="58924"/>
                    </a:lnTo>
                    <a:lnTo>
                      <a:pt x="4715" y="60710"/>
                    </a:lnTo>
                    <a:cubicBezTo>
                      <a:pt x="4733" y="60728"/>
                      <a:pt x="4757" y="60739"/>
                      <a:pt x="4782" y="60739"/>
                    </a:cubicBezTo>
                    <a:cubicBezTo>
                      <a:pt x="4791" y="60739"/>
                      <a:pt x="4801" y="60737"/>
                      <a:pt x="4811" y="60734"/>
                    </a:cubicBezTo>
                    <a:cubicBezTo>
                      <a:pt x="4846" y="60734"/>
                      <a:pt x="4882" y="60722"/>
                      <a:pt x="4906" y="60686"/>
                    </a:cubicBezTo>
                    <a:lnTo>
                      <a:pt x="16276" y="46851"/>
                    </a:lnTo>
                    <a:lnTo>
                      <a:pt x="53007" y="2179"/>
                    </a:lnTo>
                    <a:cubicBezTo>
                      <a:pt x="53043" y="2132"/>
                      <a:pt x="53090" y="2084"/>
                      <a:pt x="53126" y="2025"/>
                    </a:cubicBezTo>
                    <a:cubicBezTo>
                      <a:pt x="54189" y="761"/>
                      <a:pt x="55706" y="116"/>
                      <a:pt x="57231" y="116"/>
                    </a:cubicBezTo>
                    <a:close/>
                    <a:moveTo>
                      <a:pt x="57087" y="0"/>
                    </a:moveTo>
                    <a:cubicBezTo>
                      <a:pt x="55555" y="0"/>
                      <a:pt x="54030" y="625"/>
                      <a:pt x="52924" y="1858"/>
                    </a:cubicBezTo>
                    <a:cubicBezTo>
                      <a:pt x="52876" y="1905"/>
                      <a:pt x="52840" y="1953"/>
                      <a:pt x="52793" y="2001"/>
                    </a:cubicBezTo>
                    <a:lnTo>
                      <a:pt x="4775" y="60413"/>
                    </a:lnTo>
                    <a:lnTo>
                      <a:pt x="2751" y="58627"/>
                    </a:lnTo>
                    <a:cubicBezTo>
                      <a:pt x="2730" y="58606"/>
                      <a:pt x="2702" y="58596"/>
                      <a:pt x="2674" y="58596"/>
                    </a:cubicBezTo>
                    <a:cubicBezTo>
                      <a:pt x="2637" y="58596"/>
                      <a:pt x="2599" y="58612"/>
                      <a:pt x="2572" y="58639"/>
                    </a:cubicBezTo>
                    <a:lnTo>
                      <a:pt x="36" y="61520"/>
                    </a:lnTo>
                    <a:cubicBezTo>
                      <a:pt x="12" y="61544"/>
                      <a:pt x="0" y="61579"/>
                      <a:pt x="12" y="61615"/>
                    </a:cubicBezTo>
                    <a:cubicBezTo>
                      <a:pt x="12" y="61651"/>
                      <a:pt x="24" y="61675"/>
                      <a:pt x="48" y="61699"/>
                    </a:cubicBezTo>
                    <a:lnTo>
                      <a:pt x="8501" y="69164"/>
                    </a:lnTo>
                    <a:cubicBezTo>
                      <a:pt x="8525" y="69188"/>
                      <a:pt x="8561" y="69199"/>
                      <a:pt x="8597" y="69199"/>
                    </a:cubicBezTo>
                    <a:cubicBezTo>
                      <a:pt x="8632" y="69199"/>
                      <a:pt x="8668" y="69176"/>
                      <a:pt x="8692" y="69152"/>
                    </a:cubicBezTo>
                    <a:lnTo>
                      <a:pt x="11228" y="66282"/>
                    </a:lnTo>
                    <a:cubicBezTo>
                      <a:pt x="11252" y="66247"/>
                      <a:pt x="11264" y="66211"/>
                      <a:pt x="11264" y="66187"/>
                    </a:cubicBezTo>
                    <a:cubicBezTo>
                      <a:pt x="11264" y="66151"/>
                      <a:pt x="11240" y="66116"/>
                      <a:pt x="11216" y="66092"/>
                    </a:cubicBezTo>
                    <a:lnTo>
                      <a:pt x="9192" y="64306"/>
                    </a:lnTo>
                    <a:lnTo>
                      <a:pt x="21420" y="51400"/>
                    </a:lnTo>
                    <a:lnTo>
                      <a:pt x="61210" y="9430"/>
                    </a:lnTo>
                    <a:cubicBezTo>
                      <a:pt x="63330" y="7144"/>
                      <a:pt x="63187" y="3572"/>
                      <a:pt x="60877" y="1477"/>
                    </a:cubicBezTo>
                    <a:cubicBezTo>
                      <a:pt x="59799" y="488"/>
                      <a:pt x="58441" y="0"/>
                      <a:pt x="5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9" name="Google Shape;1719;p50"/>
          <p:cNvGrpSpPr/>
          <p:nvPr/>
        </p:nvGrpSpPr>
        <p:grpSpPr>
          <a:xfrm>
            <a:off x="7076099" y="894979"/>
            <a:ext cx="1465277" cy="3522250"/>
            <a:chOff x="7325852" y="1080377"/>
            <a:chExt cx="1264151" cy="3038780"/>
          </a:xfrm>
        </p:grpSpPr>
        <p:sp>
          <p:nvSpPr>
            <p:cNvPr id="1720" name="Google Shape;1720;p50"/>
            <p:cNvSpPr/>
            <p:nvPr/>
          </p:nvSpPr>
          <p:spPr>
            <a:xfrm>
              <a:off x="7325852" y="1152728"/>
              <a:ext cx="1264151" cy="2945659"/>
            </a:xfrm>
            <a:custGeom>
              <a:rect b="b" l="l" r="r" t="t"/>
              <a:pathLst>
                <a:path extrusionOk="0" h="102431" w="43959">
                  <a:moveTo>
                    <a:pt x="8101" y="0"/>
                  </a:moveTo>
                  <a:cubicBezTo>
                    <a:pt x="7995" y="0"/>
                    <a:pt x="7922" y="135"/>
                    <a:pt x="8013" y="227"/>
                  </a:cubicBezTo>
                  <a:cubicBezTo>
                    <a:pt x="12347" y="3370"/>
                    <a:pt x="16741" y="10311"/>
                    <a:pt x="16050" y="20348"/>
                  </a:cubicBezTo>
                  <a:cubicBezTo>
                    <a:pt x="15955" y="21634"/>
                    <a:pt x="15800" y="22920"/>
                    <a:pt x="15574" y="24194"/>
                  </a:cubicBezTo>
                  <a:cubicBezTo>
                    <a:pt x="14216" y="31897"/>
                    <a:pt x="18622" y="39482"/>
                    <a:pt x="25825" y="41863"/>
                  </a:cubicBezTo>
                  <a:cubicBezTo>
                    <a:pt x="29480" y="43077"/>
                    <a:pt x="32754" y="45113"/>
                    <a:pt x="35302" y="47745"/>
                  </a:cubicBezTo>
                  <a:cubicBezTo>
                    <a:pt x="41756" y="54412"/>
                    <a:pt x="43696" y="65020"/>
                    <a:pt x="40041" y="73545"/>
                  </a:cubicBezTo>
                  <a:cubicBezTo>
                    <a:pt x="36398" y="81999"/>
                    <a:pt x="27468" y="87869"/>
                    <a:pt x="18265" y="87869"/>
                  </a:cubicBezTo>
                  <a:lnTo>
                    <a:pt x="18062" y="87869"/>
                  </a:lnTo>
                  <a:cubicBezTo>
                    <a:pt x="16848" y="87857"/>
                    <a:pt x="15550" y="87761"/>
                    <a:pt x="14300" y="87678"/>
                  </a:cubicBezTo>
                  <a:cubicBezTo>
                    <a:pt x="12911" y="87579"/>
                    <a:pt x="11508" y="87480"/>
                    <a:pt x="10143" y="87480"/>
                  </a:cubicBezTo>
                  <a:cubicBezTo>
                    <a:pt x="7062" y="87480"/>
                    <a:pt x="4172" y="87988"/>
                    <a:pt x="2060" y="90166"/>
                  </a:cubicBezTo>
                  <a:cubicBezTo>
                    <a:pt x="691" y="91571"/>
                    <a:pt x="0" y="93619"/>
                    <a:pt x="155" y="95786"/>
                  </a:cubicBezTo>
                  <a:cubicBezTo>
                    <a:pt x="322" y="97941"/>
                    <a:pt x="1310" y="99858"/>
                    <a:pt x="2858" y="101049"/>
                  </a:cubicBezTo>
                  <a:cubicBezTo>
                    <a:pt x="4069" y="101954"/>
                    <a:pt x="5548" y="102430"/>
                    <a:pt x="7053" y="102430"/>
                  </a:cubicBezTo>
                  <a:cubicBezTo>
                    <a:pt x="7071" y="102430"/>
                    <a:pt x="7090" y="102430"/>
                    <a:pt x="7108" y="102430"/>
                  </a:cubicBezTo>
                  <a:cubicBezTo>
                    <a:pt x="7632" y="102418"/>
                    <a:pt x="8144" y="102370"/>
                    <a:pt x="8656" y="102263"/>
                  </a:cubicBezTo>
                  <a:cubicBezTo>
                    <a:pt x="10776" y="101858"/>
                    <a:pt x="12573" y="100644"/>
                    <a:pt x="13562" y="98953"/>
                  </a:cubicBezTo>
                  <a:cubicBezTo>
                    <a:pt x="13643" y="98848"/>
                    <a:pt x="13547" y="98748"/>
                    <a:pt x="13451" y="98748"/>
                  </a:cubicBezTo>
                  <a:cubicBezTo>
                    <a:pt x="13406" y="98748"/>
                    <a:pt x="13362" y="98769"/>
                    <a:pt x="13335" y="98822"/>
                  </a:cubicBezTo>
                  <a:cubicBezTo>
                    <a:pt x="12383" y="100453"/>
                    <a:pt x="10656" y="101608"/>
                    <a:pt x="8597" y="102013"/>
                  </a:cubicBezTo>
                  <a:cubicBezTo>
                    <a:pt x="8094" y="102110"/>
                    <a:pt x="7593" y="102157"/>
                    <a:pt x="7100" y="102157"/>
                  </a:cubicBezTo>
                  <a:cubicBezTo>
                    <a:pt x="5582" y="102157"/>
                    <a:pt x="4145" y="101706"/>
                    <a:pt x="3013" y="100834"/>
                  </a:cubicBezTo>
                  <a:cubicBezTo>
                    <a:pt x="1512" y="99691"/>
                    <a:pt x="560" y="97846"/>
                    <a:pt x="405" y="95750"/>
                  </a:cubicBezTo>
                  <a:cubicBezTo>
                    <a:pt x="250" y="93667"/>
                    <a:pt x="917" y="91690"/>
                    <a:pt x="2227" y="90345"/>
                  </a:cubicBezTo>
                  <a:cubicBezTo>
                    <a:pt x="4278" y="88228"/>
                    <a:pt x="7122" y="87735"/>
                    <a:pt x="10159" y="87735"/>
                  </a:cubicBezTo>
                  <a:cubicBezTo>
                    <a:pt x="11511" y="87735"/>
                    <a:pt x="12901" y="87833"/>
                    <a:pt x="14276" y="87928"/>
                  </a:cubicBezTo>
                  <a:cubicBezTo>
                    <a:pt x="15526" y="88023"/>
                    <a:pt x="16824" y="88107"/>
                    <a:pt x="18050" y="88119"/>
                  </a:cubicBezTo>
                  <a:lnTo>
                    <a:pt x="18253" y="88119"/>
                  </a:lnTo>
                  <a:cubicBezTo>
                    <a:pt x="27563" y="88119"/>
                    <a:pt x="36588" y="82189"/>
                    <a:pt x="40267" y="73641"/>
                  </a:cubicBezTo>
                  <a:cubicBezTo>
                    <a:pt x="43958" y="65020"/>
                    <a:pt x="42006" y="54293"/>
                    <a:pt x="35481" y="47554"/>
                  </a:cubicBezTo>
                  <a:cubicBezTo>
                    <a:pt x="32814" y="44828"/>
                    <a:pt x="29516" y="42792"/>
                    <a:pt x="25896" y="41613"/>
                  </a:cubicBezTo>
                  <a:cubicBezTo>
                    <a:pt x="18812" y="39279"/>
                    <a:pt x="14478" y="31802"/>
                    <a:pt x="15812" y="24230"/>
                  </a:cubicBezTo>
                  <a:cubicBezTo>
                    <a:pt x="16038" y="22956"/>
                    <a:pt x="16205" y="21658"/>
                    <a:pt x="16288" y="20360"/>
                  </a:cubicBezTo>
                  <a:cubicBezTo>
                    <a:pt x="16562" y="16419"/>
                    <a:pt x="16026" y="12490"/>
                    <a:pt x="14740" y="9026"/>
                  </a:cubicBezTo>
                  <a:cubicBezTo>
                    <a:pt x="13335" y="5239"/>
                    <a:pt x="11061" y="2120"/>
                    <a:pt x="8156" y="13"/>
                  </a:cubicBezTo>
                  <a:cubicBezTo>
                    <a:pt x="8137" y="4"/>
                    <a:pt x="8118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7469317" y="1084144"/>
              <a:ext cx="257495" cy="254878"/>
            </a:xfrm>
            <a:custGeom>
              <a:rect b="b" l="l" r="r" t="t"/>
              <a:pathLst>
                <a:path extrusionOk="0" h="8863" w="8954">
                  <a:moveTo>
                    <a:pt x="1922" y="0"/>
                  </a:moveTo>
                  <a:cubicBezTo>
                    <a:pt x="1570" y="0"/>
                    <a:pt x="1221" y="109"/>
                    <a:pt x="929" y="314"/>
                  </a:cubicBezTo>
                  <a:cubicBezTo>
                    <a:pt x="845" y="373"/>
                    <a:pt x="774" y="433"/>
                    <a:pt x="703" y="504"/>
                  </a:cubicBezTo>
                  <a:cubicBezTo>
                    <a:pt x="12" y="1183"/>
                    <a:pt x="0" y="2278"/>
                    <a:pt x="679" y="2969"/>
                  </a:cubicBezTo>
                  <a:lnTo>
                    <a:pt x="5941" y="8327"/>
                  </a:lnTo>
                  <a:lnTo>
                    <a:pt x="6465" y="8863"/>
                  </a:lnTo>
                  <a:lnTo>
                    <a:pt x="8954" y="6410"/>
                  </a:lnTo>
                  <a:lnTo>
                    <a:pt x="3167" y="528"/>
                  </a:lnTo>
                  <a:cubicBezTo>
                    <a:pt x="2893" y="254"/>
                    <a:pt x="2536" y="64"/>
                    <a:pt x="2155" y="16"/>
                  </a:cubicBezTo>
                  <a:cubicBezTo>
                    <a:pt x="2078" y="5"/>
                    <a:pt x="2000" y="0"/>
                    <a:pt x="1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7469317" y="1093145"/>
              <a:ext cx="218126" cy="230118"/>
            </a:xfrm>
            <a:custGeom>
              <a:rect b="b" l="l" r="r" t="t"/>
              <a:pathLst>
                <a:path extrusionOk="0" h="8002" w="7585">
                  <a:moveTo>
                    <a:pt x="929" y="1"/>
                  </a:moveTo>
                  <a:cubicBezTo>
                    <a:pt x="845" y="60"/>
                    <a:pt x="762" y="120"/>
                    <a:pt x="703" y="191"/>
                  </a:cubicBezTo>
                  <a:cubicBezTo>
                    <a:pt x="12" y="870"/>
                    <a:pt x="0" y="1965"/>
                    <a:pt x="679" y="2656"/>
                  </a:cubicBezTo>
                  <a:lnTo>
                    <a:pt x="5941" y="8002"/>
                  </a:lnTo>
                  <a:lnTo>
                    <a:pt x="7584" y="6371"/>
                  </a:lnTo>
                  <a:lnTo>
                    <a:pt x="1798" y="489"/>
                  </a:lnTo>
                  <a:cubicBezTo>
                    <a:pt x="1560" y="239"/>
                    <a:pt x="1262" y="72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7465205" y="1080377"/>
              <a:ext cx="265719" cy="262412"/>
            </a:xfrm>
            <a:custGeom>
              <a:rect b="b" l="l" r="r" t="t"/>
              <a:pathLst>
                <a:path extrusionOk="0" h="9125" w="9240">
                  <a:moveTo>
                    <a:pt x="2060" y="254"/>
                  </a:moveTo>
                  <a:cubicBezTo>
                    <a:pt x="2131" y="254"/>
                    <a:pt x="2203" y="266"/>
                    <a:pt x="2274" y="266"/>
                  </a:cubicBezTo>
                  <a:cubicBezTo>
                    <a:pt x="2631" y="314"/>
                    <a:pt x="2965" y="481"/>
                    <a:pt x="3215" y="743"/>
                  </a:cubicBezTo>
                  <a:lnTo>
                    <a:pt x="8918" y="6553"/>
                  </a:lnTo>
                  <a:lnTo>
                    <a:pt x="6620" y="8815"/>
                  </a:lnTo>
                  <a:lnTo>
                    <a:pt x="917" y="3005"/>
                  </a:lnTo>
                  <a:cubicBezTo>
                    <a:pt x="286" y="2374"/>
                    <a:pt x="298" y="1350"/>
                    <a:pt x="929" y="731"/>
                  </a:cubicBezTo>
                  <a:cubicBezTo>
                    <a:pt x="1000" y="659"/>
                    <a:pt x="1072" y="612"/>
                    <a:pt x="1143" y="552"/>
                  </a:cubicBezTo>
                  <a:cubicBezTo>
                    <a:pt x="1417" y="362"/>
                    <a:pt x="1739" y="266"/>
                    <a:pt x="2060" y="254"/>
                  </a:cubicBezTo>
                  <a:close/>
                  <a:moveTo>
                    <a:pt x="2061" y="1"/>
                  </a:moveTo>
                  <a:cubicBezTo>
                    <a:pt x="1688" y="1"/>
                    <a:pt x="1312" y="111"/>
                    <a:pt x="988" y="338"/>
                  </a:cubicBezTo>
                  <a:cubicBezTo>
                    <a:pt x="905" y="397"/>
                    <a:pt x="822" y="469"/>
                    <a:pt x="750" y="540"/>
                  </a:cubicBezTo>
                  <a:cubicBezTo>
                    <a:pt x="12" y="1266"/>
                    <a:pt x="0" y="2457"/>
                    <a:pt x="726" y="3195"/>
                  </a:cubicBezTo>
                  <a:lnTo>
                    <a:pt x="6513" y="9077"/>
                  </a:lnTo>
                  <a:cubicBezTo>
                    <a:pt x="6537" y="9113"/>
                    <a:pt x="6572" y="9125"/>
                    <a:pt x="6608" y="9125"/>
                  </a:cubicBezTo>
                  <a:cubicBezTo>
                    <a:pt x="6644" y="9113"/>
                    <a:pt x="6680" y="9101"/>
                    <a:pt x="6703" y="9077"/>
                  </a:cubicBezTo>
                  <a:lnTo>
                    <a:pt x="9192" y="6636"/>
                  </a:lnTo>
                  <a:cubicBezTo>
                    <a:pt x="9239" y="6589"/>
                    <a:pt x="9239" y="6505"/>
                    <a:pt x="9192" y="6446"/>
                  </a:cubicBezTo>
                  <a:lnTo>
                    <a:pt x="3405" y="564"/>
                  </a:lnTo>
                  <a:cubicBezTo>
                    <a:pt x="3040" y="192"/>
                    <a:pt x="2552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7592221" y="3894388"/>
              <a:ext cx="278746" cy="221001"/>
            </a:xfrm>
            <a:custGeom>
              <a:rect b="b" l="l" r="r" t="t"/>
              <a:pathLst>
                <a:path extrusionOk="0" h="7685" w="9693">
                  <a:moveTo>
                    <a:pt x="7892" y="0"/>
                  </a:moveTo>
                  <a:cubicBezTo>
                    <a:pt x="7570" y="0"/>
                    <a:pt x="7245" y="90"/>
                    <a:pt x="6954" y="278"/>
                  </a:cubicBezTo>
                  <a:lnTo>
                    <a:pt x="643" y="4339"/>
                  </a:lnTo>
                  <a:lnTo>
                    <a:pt x="0" y="4755"/>
                  </a:lnTo>
                  <a:lnTo>
                    <a:pt x="1894" y="7684"/>
                  </a:lnTo>
                  <a:lnTo>
                    <a:pt x="8835" y="3219"/>
                  </a:lnTo>
                  <a:cubicBezTo>
                    <a:pt x="9168" y="3005"/>
                    <a:pt x="9418" y="2695"/>
                    <a:pt x="9549" y="2326"/>
                  </a:cubicBezTo>
                  <a:cubicBezTo>
                    <a:pt x="9692" y="1910"/>
                    <a:pt x="9668" y="1457"/>
                    <a:pt x="9502" y="1052"/>
                  </a:cubicBezTo>
                  <a:cubicBezTo>
                    <a:pt x="9454" y="969"/>
                    <a:pt x="9418" y="874"/>
                    <a:pt x="9359" y="802"/>
                  </a:cubicBezTo>
                  <a:cubicBezTo>
                    <a:pt x="9023" y="284"/>
                    <a:pt x="8464" y="0"/>
                    <a:pt x="7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7610712" y="3894273"/>
              <a:ext cx="254763" cy="180712"/>
            </a:xfrm>
            <a:custGeom>
              <a:rect b="b" l="l" r="r" t="t"/>
              <a:pathLst>
                <a:path extrusionOk="0" h="6284" w="8859">
                  <a:moveTo>
                    <a:pt x="7263" y="1"/>
                  </a:moveTo>
                  <a:cubicBezTo>
                    <a:pt x="6936" y="1"/>
                    <a:pt x="6605" y="92"/>
                    <a:pt x="6311" y="282"/>
                  </a:cubicBezTo>
                  <a:lnTo>
                    <a:pt x="0" y="4343"/>
                  </a:lnTo>
                  <a:lnTo>
                    <a:pt x="1262" y="6283"/>
                  </a:lnTo>
                  <a:lnTo>
                    <a:pt x="8204" y="1818"/>
                  </a:lnTo>
                  <a:cubicBezTo>
                    <a:pt x="8490" y="1640"/>
                    <a:pt x="8716" y="1378"/>
                    <a:pt x="8859" y="1068"/>
                  </a:cubicBezTo>
                  <a:cubicBezTo>
                    <a:pt x="8823" y="973"/>
                    <a:pt x="8775" y="878"/>
                    <a:pt x="8728" y="794"/>
                  </a:cubicBezTo>
                  <a:cubicBezTo>
                    <a:pt x="8394" y="279"/>
                    <a:pt x="7835" y="1"/>
                    <a:pt x="7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7588454" y="3890736"/>
              <a:ext cx="286281" cy="228421"/>
            </a:xfrm>
            <a:custGeom>
              <a:rect b="b" l="l" r="r" t="t"/>
              <a:pathLst>
                <a:path extrusionOk="0" h="7943" w="9955">
                  <a:moveTo>
                    <a:pt x="8027" y="263"/>
                  </a:moveTo>
                  <a:cubicBezTo>
                    <a:pt x="8553" y="263"/>
                    <a:pt x="9072" y="523"/>
                    <a:pt x="9383" y="1001"/>
                  </a:cubicBezTo>
                  <a:cubicBezTo>
                    <a:pt x="9430" y="1084"/>
                    <a:pt x="9478" y="1156"/>
                    <a:pt x="9502" y="1251"/>
                  </a:cubicBezTo>
                  <a:cubicBezTo>
                    <a:pt x="9668" y="1620"/>
                    <a:pt x="9680" y="2037"/>
                    <a:pt x="9549" y="2418"/>
                  </a:cubicBezTo>
                  <a:cubicBezTo>
                    <a:pt x="9430" y="2751"/>
                    <a:pt x="9204" y="3049"/>
                    <a:pt x="8894" y="3239"/>
                  </a:cubicBezTo>
                  <a:lnTo>
                    <a:pt x="2072" y="7644"/>
                  </a:lnTo>
                  <a:lnTo>
                    <a:pt x="322" y="4918"/>
                  </a:lnTo>
                  <a:lnTo>
                    <a:pt x="7156" y="525"/>
                  </a:lnTo>
                  <a:cubicBezTo>
                    <a:pt x="7424" y="347"/>
                    <a:pt x="7727" y="263"/>
                    <a:pt x="8027" y="263"/>
                  </a:cubicBezTo>
                  <a:close/>
                  <a:moveTo>
                    <a:pt x="8022" y="0"/>
                  </a:moveTo>
                  <a:cubicBezTo>
                    <a:pt x="7676" y="0"/>
                    <a:pt x="7326" y="97"/>
                    <a:pt x="7013" y="298"/>
                  </a:cubicBezTo>
                  <a:lnTo>
                    <a:pt x="60" y="4775"/>
                  </a:lnTo>
                  <a:cubicBezTo>
                    <a:pt x="36" y="4799"/>
                    <a:pt x="12" y="4823"/>
                    <a:pt x="12" y="4858"/>
                  </a:cubicBezTo>
                  <a:cubicBezTo>
                    <a:pt x="0" y="4894"/>
                    <a:pt x="12" y="4930"/>
                    <a:pt x="24" y="4966"/>
                  </a:cubicBezTo>
                  <a:lnTo>
                    <a:pt x="1917" y="7883"/>
                  </a:lnTo>
                  <a:cubicBezTo>
                    <a:pt x="1941" y="7918"/>
                    <a:pt x="1989" y="7942"/>
                    <a:pt x="2025" y="7942"/>
                  </a:cubicBezTo>
                  <a:cubicBezTo>
                    <a:pt x="2048" y="7942"/>
                    <a:pt x="2072" y="7942"/>
                    <a:pt x="2096" y="7930"/>
                  </a:cubicBezTo>
                  <a:lnTo>
                    <a:pt x="9037" y="3453"/>
                  </a:lnTo>
                  <a:cubicBezTo>
                    <a:pt x="9394" y="3239"/>
                    <a:pt x="9656" y="2894"/>
                    <a:pt x="9799" y="2501"/>
                  </a:cubicBezTo>
                  <a:cubicBezTo>
                    <a:pt x="9954" y="2060"/>
                    <a:pt x="9942" y="1572"/>
                    <a:pt x="9752" y="1144"/>
                  </a:cubicBezTo>
                  <a:cubicBezTo>
                    <a:pt x="9704" y="1048"/>
                    <a:pt x="9656" y="953"/>
                    <a:pt x="9597" y="870"/>
                  </a:cubicBezTo>
                  <a:cubicBezTo>
                    <a:pt x="9239" y="306"/>
                    <a:pt x="8637" y="0"/>
                    <a:pt x="8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" name="Google Shape;1731;p51"/>
          <p:cNvPicPr preferRelativeResize="0"/>
          <p:nvPr/>
        </p:nvPicPr>
        <p:blipFill rotWithShape="1">
          <a:blip r:embed="rId3">
            <a:alphaModFix/>
          </a:blip>
          <a:srcRect b="880" l="0" r="0" t="-880"/>
          <a:stretch/>
        </p:blipFill>
        <p:spPr>
          <a:xfrm>
            <a:off x="1566125" y="614350"/>
            <a:ext cx="3184226" cy="375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2" name="Google Shape;17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150" y="614350"/>
            <a:ext cx="3030745" cy="375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50" y="344287"/>
            <a:ext cx="2532425" cy="42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050" y="453975"/>
            <a:ext cx="2532425" cy="40565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53"/>
          <p:cNvSpPr txBox="1"/>
          <p:nvPr>
            <p:ph type="title"/>
          </p:nvPr>
        </p:nvSpPr>
        <p:spPr>
          <a:xfrm>
            <a:off x="1463400" y="1437625"/>
            <a:ext cx="62172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744" name="Google Shape;1744;p53"/>
          <p:cNvSpPr txBox="1"/>
          <p:nvPr>
            <p:ph idx="2" type="title"/>
          </p:nvPr>
        </p:nvSpPr>
        <p:spPr>
          <a:xfrm>
            <a:off x="3784900" y="817813"/>
            <a:ext cx="15738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45" name="Google Shape;1745;p53"/>
          <p:cNvSpPr txBox="1"/>
          <p:nvPr>
            <p:ph idx="1" type="subTitle"/>
          </p:nvPr>
        </p:nvSpPr>
        <p:spPr>
          <a:xfrm>
            <a:off x="1963300" y="2597712"/>
            <a:ext cx="5217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RCB</a:t>
            </a:r>
            <a:endParaRPr/>
          </a:p>
        </p:txBody>
      </p:sp>
      <p:sp>
        <p:nvSpPr>
          <p:cNvPr id="1746" name="Google Shape;1746;p53"/>
          <p:cNvSpPr/>
          <p:nvPr/>
        </p:nvSpPr>
        <p:spPr>
          <a:xfrm>
            <a:off x="4024322" y="751390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7" name="Google Shape;1747;p53"/>
          <p:cNvGrpSpPr/>
          <p:nvPr/>
        </p:nvGrpSpPr>
        <p:grpSpPr>
          <a:xfrm>
            <a:off x="-883893" y="1382495"/>
            <a:ext cx="4250271" cy="4250271"/>
            <a:chOff x="-883893" y="1382495"/>
            <a:chExt cx="4250271" cy="4250271"/>
          </a:xfrm>
        </p:grpSpPr>
        <p:grpSp>
          <p:nvGrpSpPr>
            <p:cNvPr id="1748" name="Google Shape;1748;p53"/>
            <p:cNvGrpSpPr/>
            <p:nvPr/>
          </p:nvGrpSpPr>
          <p:grpSpPr>
            <a:xfrm>
              <a:off x="950610" y="2102650"/>
              <a:ext cx="688184" cy="693202"/>
              <a:chOff x="1309763" y="1106398"/>
              <a:chExt cx="769609" cy="775221"/>
            </a:xfrm>
          </p:grpSpPr>
          <p:sp>
            <p:nvSpPr>
              <p:cNvPr id="1749" name="Google Shape;1749;p53"/>
              <p:cNvSpPr/>
              <p:nvPr/>
            </p:nvSpPr>
            <p:spPr>
              <a:xfrm rot="-3384850">
                <a:off x="1422165" y="1226643"/>
                <a:ext cx="552846" cy="532210"/>
              </a:xfrm>
              <a:custGeom>
                <a:rect b="b" l="l" r="r" t="t"/>
                <a:pathLst>
                  <a:path extrusionOk="0" h="14546" w="15110">
                    <a:moveTo>
                      <a:pt x="7550" y="1"/>
                    </a:moveTo>
                    <a:cubicBezTo>
                      <a:pt x="7368" y="1"/>
                      <a:pt x="7185" y="8"/>
                      <a:pt x="7001" y="21"/>
                    </a:cubicBezTo>
                    <a:cubicBezTo>
                      <a:pt x="2989" y="331"/>
                      <a:pt x="0" y="3831"/>
                      <a:pt x="298" y="7832"/>
                    </a:cubicBezTo>
                    <a:cubicBezTo>
                      <a:pt x="593" y="11642"/>
                      <a:pt x="3782" y="14545"/>
                      <a:pt x="7541" y="14545"/>
                    </a:cubicBezTo>
                    <a:cubicBezTo>
                      <a:pt x="7729" y="14545"/>
                      <a:pt x="7918" y="14538"/>
                      <a:pt x="8108" y="14523"/>
                    </a:cubicBezTo>
                    <a:cubicBezTo>
                      <a:pt x="12109" y="14214"/>
                      <a:pt x="15109" y="10725"/>
                      <a:pt x="14800" y="6725"/>
                    </a:cubicBezTo>
                    <a:cubicBezTo>
                      <a:pt x="14504" y="2897"/>
                      <a:pt x="11316" y="1"/>
                      <a:pt x="7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3"/>
              <p:cNvSpPr/>
              <p:nvPr/>
            </p:nvSpPr>
            <p:spPr>
              <a:xfrm rot="-3384850">
                <a:off x="1497713" y="1348139"/>
                <a:ext cx="552846" cy="364527"/>
              </a:xfrm>
              <a:custGeom>
                <a:rect b="b" l="l" r="r" t="t"/>
                <a:pathLst>
                  <a:path extrusionOk="0" h="9963" w="15110">
                    <a:moveTo>
                      <a:pt x="14026" y="0"/>
                    </a:moveTo>
                    <a:lnTo>
                      <a:pt x="14026" y="0"/>
                    </a:lnTo>
                    <a:cubicBezTo>
                      <a:pt x="14014" y="3477"/>
                      <a:pt x="11538" y="6465"/>
                      <a:pt x="8121" y="7120"/>
                    </a:cubicBezTo>
                    <a:cubicBezTo>
                      <a:pt x="7663" y="7208"/>
                      <a:pt x="7206" y="7250"/>
                      <a:pt x="6754" y="7250"/>
                    </a:cubicBezTo>
                    <a:cubicBezTo>
                      <a:pt x="3830" y="7250"/>
                      <a:pt x="1125" y="5474"/>
                      <a:pt x="1" y="2679"/>
                    </a:cubicBezTo>
                    <a:lnTo>
                      <a:pt x="1" y="2679"/>
                    </a:lnTo>
                    <a:cubicBezTo>
                      <a:pt x="1" y="5608"/>
                      <a:pt x="1751" y="8251"/>
                      <a:pt x="4454" y="9394"/>
                    </a:cubicBezTo>
                    <a:cubicBezTo>
                      <a:pt x="5363" y="9776"/>
                      <a:pt x="6320" y="9963"/>
                      <a:pt x="7271" y="9963"/>
                    </a:cubicBezTo>
                    <a:cubicBezTo>
                      <a:pt x="9135" y="9963"/>
                      <a:pt x="10972" y="9246"/>
                      <a:pt x="12360" y="7882"/>
                    </a:cubicBezTo>
                    <a:cubicBezTo>
                      <a:pt x="14455" y="5834"/>
                      <a:pt x="15110" y="2727"/>
                      <a:pt x="14026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3"/>
              <p:cNvSpPr/>
              <p:nvPr/>
            </p:nvSpPr>
            <p:spPr>
              <a:xfrm rot="-3384850">
                <a:off x="1530011" y="1169438"/>
                <a:ext cx="264020" cy="256629"/>
              </a:xfrm>
              <a:custGeom>
                <a:rect b="b" l="l" r="r" t="t"/>
                <a:pathLst>
                  <a:path extrusionOk="0" h="7014" w="7216">
                    <a:moveTo>
                      <a:pt x="155" y="1"/>
                    </a:moveTo>
                    <a:cubicBezTo>
                      <a:pt x="84" y="1"/>
                      <a:pt x="24" y="48"/>
                      <a:pt x="12" y="120"/>
                    </a:cubicBezTo>
                    <a:cubicBezTo>
                      <a:pt x="0" y="263"/>
                      <a:pt x="0" y="394"/>
                      <a:pt x="0" y="536"/>
                    </a:cubicBezTo>
                    <a:lnTo>
                      <a:pt x="0" y="715"/>
                    </a:lnTo>
                    <a:cubicBezTo>
                      <a:pt x="12" y="774"/>
                      <a:pt x="72" y="834"/>
                      <a:pt x="143" y="834"/>
                    </a:cubicBezTo>
                    <a:cubicBezTo>
                      <a:pt x="215" y="834"/>
                      <a:pt x="274" y="774"/>
                      <a:pt x="262" y="703"/>
                    </a:cubicBezTo>
                    <a:lnTo>
                      <a:pt x="262" y="536"/>
                    </a:lnTo>
                    <a:cubicBezTo>
                      <a:pt x="262" y="405"/>
                      <a:pt x="274" y="274"/>
                      <a:pt x="274" y="132"/>
                    </a:cubicBezTo>
                    <a:cubicBezTo>
                      <a:pt x="286" y="60"/>
                      <a:pt x="227" y="1"/>
                      <a:pt x="155" y="1"/>
                    </a:cubicBezTo>
                    <a:close/>
                    <a:moveTo>
                      <a:pt x="274" y="1723"/>
                    </a:moveTo>
                    <a:cubicBezTo>
                      <a:pt x="200" y="1723"/>
                      <a:pt x="122" y="1784"/>
                      <a:pt x="143" y="1882"/>
                    </a:cubicBezTo>
                    <a:cubicBezTo>
                      <a:pt x="191" y="2072"/>
                      <a:pt x="239" y="2263"/>
                      <a:pt x="298" y="2453"/>
                    </a:cubicBezTo>
                    <a:cubicBezTo>
                      <a:pt x="310" y="2501"/>
                      <a:pt x="358" y="2537"/>
                      <a:pt x="417" y="2537"/>
                    </a:cubicBezTo>
                    <a:lnTo>
                      <a:pt x="465" y="2537"/>
                    </a:lnTo>
                    <a:cubicBezTo>
                      <a:pt x="524" y="2513"/>
                      <a:pt x="572" y="2441"/>
                      <a:pt x="548" y="2370"/>
                    </a:cubicBezTo>
                    <a:cubicBezTo>
                      <a:pt x="489" y="2191"/>
                      <a:pt x="441" y="2013"/>
                      <a:pt x="393" y="1822"/>
                    </a:cubicBezTo>
                    <a:cubicBezTo>
                      <a:pt x="379" y="1753"/>
                      <a:pt x="327" y="1723"/>
                      <a:pt x="274" y="1723"/>
                    </a:cubicBezTo>
                    <a:close/>
                    <a:moveTo>
                      <a:pt x="858" y="3335"/>
                    </a:moveTo>
                    <a:cubicBezTo>
                      <a:pt x="766" y="3335"/>
                      <a:pt x="675" y="3433"/>
                      <a:pt x="739" y="3537"/>
                    </a:cubicBezTo>
                    <a:cubicBezTo>
                      <a:pt x="834" y="3715"/>
                      <a:pt x="929" y="3882"/>
                      <a:pt x="1036" y="4049"/>
                    </a:cubicBezTo>
                    <a:cubicBezTo>
                      <a:pt x="1060" y="4084"/>
                      <a:pt x="1108" y="4108"/>
                      <a:pt x="1143" y="4108"/>
                    </a:cubicBezTo>
                    <a:cubicBezTo>
                      <a:pt x="1167" y="4108"/>
                      <a:pt x="1191" y="4096"/>
                      <a:pt x="1215" y="4084"/>
                    </a:cubicBezTo>
                    <a:cubicBezTo>
                      <a:pt x="1274" y="4049"/>
                      <a:pt x="1298" y="3965"/>
                      <a:pt x="1262" y="3906"/>
                    </a:cubicBezTo>
                    <a:cubicBezTo>
                      <a:pt x="1155" y="3751"/>
                      <a:pt x="1060" y="3584"/>
                      <a:pt x="977" y="3418"/>
                    </a:cubicBezTo>
                    <a:cubicBezTo>
                      <a:pt x="949" y="3359"/>
                      <a:pt x="903" y="3335"/>
                      <a:pt x="858" y="3335"/>
                    </a:cubicBezTo>
                    <a:close/>
                    <a:moveTo>
                      <a:pt x="1848" y="4753"/>
                    </a:moveTo>
                    <a:cubicBezTo>
                      <a:pt x="1752" y="4753"/>
                      <a:pt x="1673" y="4879"/>
                      <a:pt x="1763" y="4977"/>
                    </a:cubicBezTo>
                    <a:lnTo>
                      <a:pt x="1858" y="5073"/>
                    </a:lnTo>
                    <a:cubicBezTo>
                      <a:pt x="1965" y="5180"/>
                      <a:pt x="2072" y="5287"/>
                      <a:pt x="2191" y="5382"/>
                    </a:cubicBezTo>
                    <a:cubicBezTo>
                      <a:pt x="2214" y="5405"/>
                      <a:pt x="2236" y="5416"/>
                      <a:pt x="2268" y="5418"/>
                    </a:cubicBezTo>
                    <a:lnTo>
                      <a:pt x="2268" y="5418"/>
                    </a:lnTo>
                    <a:cubicBezTo>
                      <a:pt x="2384" y="5413"/>
                      <a:pt x="2440" y="5262"/>
                      <a:pt x="2358" y="5192"/>
                    </a:cubicBezTo>
                    <a:cubicBezTo>
                      <a:pt x="2239" y="5096"/>
                      <a:pt x="2144" y="5001"/>
                      <a:pt x="2036" y="4894"/>
                    </a:cubicBezTo>
                    <a:lnTo>
                      <a:pt x="1941" y="4799"/>
                    </a:lnTo>
                    <a:cubicBezTo>
                      <a:pt x="1912" y="4767"/>
                      <a:pt x="1879" y="4753"/>
                      <a:pt x="1848" y="4753"/>
                    </a:cubicBezTo>
                    <a:close/>
                    <a:moveTo>
                      <a:pt x="2268" y="5418"/>
                    </a:moveTo>
                    <a:cubicBezTo>
                      <a:pt x="2266" y="5418"/>
                      <a:pt x="2265" y="5418"/>
                      <a:pt x="2263" y="5418"/>
                    </a:cubicBezTo>
                    <a:lnTo>
                      <a:pt x="2274" y="5418"/>
                    </a:lnTo>
                    <a:cubicBezTo>
                      <a:pt x="2272" y="5418"/>
                      <a:pt x="2270" y="5418"/>
                      <a:pt x="2268" y="5418"/>
                    </a:cubicBezTo>
                    <a:close/>
                    <a:moveTo>
                      <a:pt x="3197" y="5832"/>
                    </a:moveTo>
                    <a:cubicBezTo>
                      <a:pt x="3076" y="5832"/>
                      <a:pt x="2994" y="6016"/>
                      <a:pt x="3132" y="6085"/>
                    </a:cubicBezTo>
                    <a:cubicBezTo>
                      <a:pt x="3310" y="6180"/>
                      <a:pt x="3477" y="6275"/>
                      <a:pt x="3656" y="6359"/>
                    </a:cubicBezTo>
                    <a:cubicBezTo>
                      <a:pt x="3668" y="6370"/>
                      <a:pt x="3691" y="6370"/>
                      <a:pt x="3715" y="6382"/>
                    </a:cubicBezTo>
                    <a:cubicBezTo>
                      <a:pt x="3846" y="6370"/>
                      <a:pt x="3894" y="6192"/>
                      <a:pt x="3763" y="6132"/>
                    </a:cubicBezTo>
                    <a:cubicBezTo>
                      <a:pt x="3596" y="6049"/>
                      <a:pt x="3429" y="5954"/>
                      <a:pt x="3275" y="5858"/>
                    </a:cubicBezTo>
                    <a:cubicBezTo>
                      <a:pt x="3248" y="5840"/>
                      <a:pt x="3221" y="5832"/>
                      <a:pt x="3197" y="5832"/>
                    </a:cubicBezTo>
                    <a:close/>
                    <a:moveTo>
                      <a:pt x="4800" y="6523"/>
                    </a:moveTo>
                    <a:cubicBezTo>
                      <a:pt x="4662" y="6523"/>
                      <a:pt x="4615" y="6730"/>
                      <a:pt x="4751" y="6775"/>
                    </a:cubicBezTo>
                    <a:cubicBezTo>
                      <a:pt x="4941" y="6835"/>
                      <a:pt x="5132" y="6870"/>
                      <a:pt x="5334" y="6906"/>
                    </a:cubicBezTo>
                    <a:lnTo>
                      <a:pt x="5346" y="6906"/>
                    </a:lnTo>
                    <a:lnTo>
                      <a:pt x="5346" y="6918"/>
                    </a:lnTo>
                    <a:cubicBezTo>
                      <a:pt x="5418" y="6918"/>
                      <a:pt x="5477" y="6870"/>
                      <a:pt x="5477" y="6799"/>
                    </a:cubicBezTo>
                    <a:cubicBezTo>
                      <a:pt x="5489" y="6728"/>
                      <a:pt x="5442" y="6668"/>
                      <a:pt x="5382" y="6656"/>
                    </a:cubicBezTo>
                    <a:cubicBezTo>
                      <a:pt x="5192" y="6620"/>
                      <a:pt x="5001" y="6573"/>
                      <a:pt x="4822" y="6525"/>
                    </a:cubicBezTo>
                    <a:cubicBezTo>
                      <a:pt x="4815" y="6524"/>
                      <a:pt x="4807" y="6523"/>
                      <a:pt x="4800" y="6523"/>
                    </a:cubicBezTo>
                    <a:close/>
                    <a:moveTo>
                      <a:pt x="7082" y="6726"/>
                    </a:moveTo>
                    <a:cubicBezTo>
                      <a:pt x="7075" y="6726"/>
                      <a:pt x="7068" y="6726"/>
                      <a:pt x="7061" y="6728"/>
                    </a:cubicBezTo>
                    <a:cubicBezTo>
                      <a:pt x="6870" y="6740"/>
                      <a:pt x="6680" y="6751"/>
                      <a:pt x="6501" y="6751"/>
                    </a:cubicBezTo>
                    <a:cubicBezTo>
                      <a:pt x="6323" y="6751"/>
                      <a:pt x="6323" y="7013"/>
                      <a:pt x="6501" y="7013"/>
                    </a:cubicBezTo>
                    <a:lnTo>
                      <a:pt x="6500" y="7013"/>
                    </a:lnTo>
                    <a:cubicBezTo>
                      <a:pt x="6699" y="7013"/>
                      <a:pt x="6897" y="7013"/>
                      <a:pt x="7085" y="6990"/>
                    </a:cubicBezTo>
                    <a:cubicBezTo>
                      <a:pt x="7156" y="6978"/>
                      <a:pt x="7216" y="6918"/>
                      <a:pt x="7204" y="6835"/>
                    </a:cubicBezTo>
                    <a:cubicBezTo>
                      <a:pt x="7193" y="6771"/>
                      <a:pt x="7144" y="6726"/>
                      <a:pt x="7082" y="6726"/>
                    </a:cubicBezTo>
                    <a:close/>
                    <a:moveTo>
                      <a:pt x="6500" y="7013"/>
                    </a:moveTo>
                    <a:lnTo>
                      <a:pt x="6500" y="7013"/>
                    </a:lnTo>
                    <a:cubicBezTo>
                      <a:pt x="6496" y="7013"/>
                      <a:pt x="6493" y="7013"/>
                      <a:pt x="6489" y="7013"/>
                    </a:cubicBezTo>
                    <a:lnTo>
                      <a:pt x="6501" y="7013"/>
                    </a:lnTo>
                    <a:cubicBezTo>
                      <a:pt x="6501" y="7013"/>
                      <a:pt x="6501" y="7013"/>
                      <a:pt x="6501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3"/>
              <p:cNvSpPr/>
              <p:nvPr/>
            </p:nvSpPr>
            <p:spPr>
              <a:xfrm rot="-3384850">
                <a:off x="1589254" y="1524551"/>
                <a:ext cx="281399" cy="288095"/>
              </a:xfrm>
              <a:custGeom>
                <a:rect b="b" l="l" r="r" t="t"/>
                <a:pathLst>
                  <a:path extrusionOk="0" h="7874" w="7691">
                    <a:moveTo>
                      <a:pt x="475" y="4"/>
                    </a:moveTo>
                    <a:cubicBezTo>
                      <a:pt x="344" y="4"/>
                      <a:pt x="201" y="27"/>
                      <a:pt x="70" y="51"/>
                    </a:cubicBezTo>
                    <a:cubicBezTo>
                      <a:pt x="0" y="51"/>
                      <a:pt x="33" y="302"/>
                      <a:pt x="101" y="302"/>
                    </a:cubicBezTo>
                    <a:cubicBezTo>
                      <a:pt x="103" y="302"/>
                      <a:pt x="104" y="302"/>
                      <a:pt x="106" y="301"/>
                    </a:cubicBezTo>
                    <a:cubicBezTo>
                      <a:pt x="225" y="277"/>
                      <a:pt x="356" y="266"/>
                      <a:pt x="487" y="254"/>
                    </a:cubicBezTo>
                    <a:lnTo>
                      <a:pt x="511" y="254"/>
                    </a:lnTo>
                    <a:cubicBezTo>
                      <a:pt x="665" y="230"/>
                      <a:pt x="642" y="4"/>
                      <a:pt x="475" y="4"/>
                    </a:cubicBezTo>
                    <a:close/>
                    <a:moveTo>
                      <a:pt x="1468" y="1"/>
                    </a:moveTo>
                    <a:cubicBezTo>
                      <a:pt x="1308" y="1"/>
                      <a:pt x="1307" y="266"/>
                      <a:pt x="1487" y="266"/>
                    </a:cubicBezTo>
                    <a:cubicBezTo>
                      <a:pt x="1677" y="266"/>
                      <a:pt x="1868" y="289"/>
                      <a:pt x="2058" y="313"/>
                    </a:cubicBezTo>
                    <a:lnTo>
                      <a:pt x="2070" y="313"/>
                    </a:lnTo>
                    <a:cubicBezTo>
                      <a:pt x="2225" y="313"/>
                      <a:pt x="2249" y="75"/>
                      <a:pt x="2082" y="51"/>
                    </a:cubicBezTo>
                    <a:cubicBezTo>
                      <a:pt x="1892" y="27"/>
                      <a:pt x="1701" y="4"/>
                      <a:pt x="1499" y="4"/>
                    </a:cubicBezTo>
                    <a:cubicBezTo>
                      <a:pt x="1488" y="2"/>
                      <a:pt x="1478" y="1"/>
                      <a:pt x="1468" y="1"/>
                    </a:cubicBezTo>
                    <a:close/>
                    <a:moveTo>
                      <a:pt x="3205" y="309"/>
                    </a:moveTo>
                    <a:cubicBezTo>
                      <a:pt x="3072" y="309"/>
                      <a:pt x="3010" y="508"/>
                      <a:pt x="3154" y="563"/>
                    </a:cubicBezTo>
                    <a:cubicBezTo>
                      <a:pt x="3332" y="611"/>
                      <a:pt x="3511" y="682"/>
                      <a:pt x="3678" y="766"/>
                    </a:cubicBezTo>
                    <a:cubicBezTo>
                      <a:pt x="3702" y="766"/>
                      <a:pt x="3713" y="778"/>
                      <a:pt x="3737" y="778"/>
                    </a:cubicBezTo>
                    <a:cubicBezTo>
                      <a:pt x="3868" y="766"/>
                      <a:pt x="3916" y="575"/>
                      <a:pt x="3785" y="527"/>
                    </a:cubicBezTo>
                    <a:cubicBezTo>
                      <a:pt x="3606" y="444"/>
                      <a:pt x="3428" y="373"/>
                      <a:pt x="3237" y="313"/>
                    </a:cubicBezTo>
                    <a:cubicBezTo>
                      <a:pt x="3226" y="311"/>
                      <a:pt x="3215" y="309"/>
                      <a:pt x="3205" y="309"/>
                    </a:cubicBezTo>
                    <a:close/>
                    <a:moveTo>
                      <a:pt x="4760" y="1062"/>
                    </a:moveTo>
                    <a:cubicBezTo>
                      <a:pt x="4717" y="1062"/>
                      <a:pt x="4672" y="1085"/>
                      <a:pt x="4642" y="1123"/>
                    </a:cubicBezTo>
                    <a:cubicBezTo>
                      <a:pt x="4606" y="1182"/>
                      <a:pt x="4618" y="1266"/>
                      <a:pt x="4678" y="1301"/>
                    </a:cubicBezTo>
                    <a:cubicBezTo>
                      <a:pt x="4833" y="1409"/>
                      <a:pt x="4987" y="1516"/>
                      <a:pt x="5130" y="1635"/>
                    </a:cubicBezTo>
                    <a:cubicBezTo>
                      <a:pt x="5154" y="1659"/>
                      <a:pt x="5178" y="1670"/>
                      <a:pt x="5214" y="1670"/>
                    </a:cubicBezTo>
                    <a:lnTo>
                      <a:pt x="5226" y="1670"/>
                    </a:lnTo>
                    <a:cubicBezTo>
                      <a:pt x="5261" y="1670"/>
                      <a:pt x="5297" y="1647"/>
                      <a:pt x="5321" y="1623"/>
                    </a:cubicBezTo>
                    <a:cubicBezTo>
                      <a:pt x="5368" y="1563"/>
                      <a:pt x="5356" y="1480"/>
                      <a:pt x="5297" y="1432"/>
                    </a:cubicBezTo>
                    <a:cubicBezTo>
                      <a:pt x="5154" y="1313"/>
                      <a:pt x="4987" y="1194"/>
                      <a:pt x="4833" y="1087"/>
                    </a:cubicBezTo>
                    <a:cubicBezTo>
                      <a:pt x="4811" y="1070"/>
                      <a:pt x="4786" y="1062"/>
                      <a:pt x="4760" y="1062"/>
                    </a:cubicBezTo>
                    <a:close/>
                    <a:moveTo>
                      <a:pt x="6048" y="2208"/>
                    </a:moveTo>
                    <a:cubicBezTo>
                      <a:pt x="6017" y="2208"/>
                      <a:pt x="5986" y="2219"/>
                      <a:pt x="5964" y="2242"/>
                    </a:cubicBezTo>
                    <a:cubicBezTo>
                      <a:pt x="5904" y="2290"/>
                      <a:pt x="5904" y="2373"/>
                      <a:pt x="5952" y="2421"/>
                    </a:cubicBezTo>
                    <a:cubicBezTo>
                      <a:pt x="6071" y="2575"/>
                      <a:pt x="6190" y="2718"/>
                      <a:pt x="6297" y="2873"/>
                    </a:cubicBezTo>
                    <a:cubicBezTo>
                      <a:pt x="6321" y="2909"/>
                      <a:pt x="6357" y="2933"/>
                      <a:pt x="6404" y="2933"/>
                    </a:cubicBezTo>
                    <a:lnTo>
                      <a:pt x="6404" y="2921"/>
                    </a:lnTo>
                    <a:cubicBezTo>
                      <a:pt x="6511" y="2921"/>
                      <a:pt x="6571" y="2802"/>
                      <a:pt x="6511" y="2718"/>
                    </a:cubicBezTo>
                    <a:cubicBezTo>
                      <a:pt x="6392" y="2563"/>
                      <a:pt x="6273" y="2409"/>
                      <a:pt x="6142" y="2254"/>
                    </a:cubicBezTo>
                    <a:cubicBezTo>
                      <a:pt x="6117" y="2222"/>
                      <a:pt x="6082" y="2208"/>
                      <a:pt x="6048" y="2208"/>
                    </a:cubicBezTo>
                    <a:close/>
                    <a:moveTo>
                      <a:pt x="6987" y="3672"/>
                    </a:moveTo>
                    <a:cubicBezTo>
                      <a:pt x="6908" y="3672"/>
                      <a:pt x="6830" y="3748"/>
                      <a:pt x="6869" y="3849"/>
                    </a:cubicBezTo>
                    <a:cubicBezTo>
                      <a:pt x="6940" y="4016"/>
                      <a:pt x="7011" y="4195"/>
                      <a:pt x="7083" y="4373"/>
                    </a:cubicBezTo>
                    <a:cubicBezTo>
                      <a:pt x="7095" y="4421"/>
                      <a:pt x="7142" y="4457"/>
                      <a:pt x="7202" y="4457"/>
                    </a:cubicBezTo>
                    <a:cubicBezTo>
                      <a:pt x="7214" y="4457"/>
                      <a:pt x="7226" y="4457"/>
                      <a:pt x="7250" y="4445"/>
                    </a:cubicBezTo>
                    <a:cubicBezTo>
                      <a:pt x="7309" y="4421"/>
                      <a:pt x="7345" y="4349"/>
                      <a:pt x="7321" y="4278"/>
                    </a:cubicBezTo>
                    <a:cubicBezTo>
                      <a:pt x="7261" y="4099"/>
                      <a:pt x="7178" y="3921"/>
                      <a:pt x="7095" y="3742"/>
                    </a:cubicBezTo>
                    <a:cubicBezTo>
                      <a:pt x="7070" y="3693"/>
                      <a:pt x="7029" y="3672"/>
                      <a:pt x="6987" y="3672"/>
                    </a:cubicBezTo>
                    <a:close/>
                    <a:moveTo>
                      <a:pt x="7486" y="5312"/>
                    </a:moveTo>
                    <a:cubicBezTo>
                      <a:pt x="7479" y="5312"/>
                      <a:pt x="7471" y="5313"/>
                      <a:pt x="7464" y="5314"/>
                    </a:cubicBezTo>
                    <a:cubicBezTo>
                      <a:pt x="7392" y="5326"/>
                      <a:pt x="7345" y="5397"/>
                      <a:pt x="7357" y="5469"/>
                    </a:cubicBezTo>
                    <a:cubicBezTo>
                      <a:pt x="7392" y="5647"/>
                      <a:pt x="7416" y="5838"/>
                      <a:pt x="7428" y="6028"/>
                    </a:cubicBezTo>
                    <a:cubicBezTo>
                      <a:pt x="7428" y="6100"/>
                      <a:pt x="7488" y="6147"/>
                      <a:pt x="7559" y="6147"/>
                    </a:cubicBezTo>
                    <a:lnTo>
                      <a:pt x="7571" y="6147"/>
                    </a:lnTo>
                    <a:cubicBezTo>
                      <a:pt x="7642" y="6147"/>
                      <a:pt x="7690" y="6088"/>
                      <a:pt x="7690" y="6016"/>
                    </a:cubicBezTo>
                    <a:cubicBezTo>
                      <a:pt x="7678" y="5814"/>
                      <a:pt x="7654" y="5611"/>
                      <a:pt x="7619" y="5421"/>
                    </a:cubicBezTo>
                    <a:cubicBezTo>
                      <a:pt x="7608" y="5357"/>
                      <a:pt x="7549" y="5312"/>
                      <a:pt x="7486" y="5312"/>
                    </a:cubicBezTo>
                    <a:close/>
                    <a:moveTo>
                      <a:pt x="7526" y="7050"/>
                    </a:moveTo>
                    <a:cubicBezTo>
                      <a:pt x="7464" y="7050"/>
                      <a:pt x="7415" y="7096"/>
                      <a:pt x="7404" y="7171"/>
                    </a:cubicBezTo>
                    <a:cubicBezTo>
                      <a:pt x="7381" y="7350"/>
                      <a:pt x="7357" y="7540"/>
                      <a:pt x="7321" y="7719"/>
                    </a:cubicBezTo>
                    <a:cubicBezTo>
                      <a:pt x="7309" y="7790"/>
                      <a:pt x="7345" y="7862"/>
                      <a:pt x="7416" y="7874"/>
                    </a:cubicBezTo>
                    <a:lnTo>
                      <a:pt x="7440" y="7874"/>
                    </a:lnTo>
                    <a:cubicBezTo>
                      <a:pt x="7500" y="7874"/>
                      <a:pt x="7559" y="7838"/>
                      <a:pt x="7571" y="7778"/>
                    </a:cubicBezTo>
                    <a:cubicBezTo>
                      <a:pt x="7619" y="7588"/>
                      <a:pt x="7642" y="7397"/>
                      <a:pt x="7666" y="7195"/>
                    </a:cubicBezTo>
                    <a:cubicBezTo>
                      <a:pt x="7678" y="7124"/>
                      <a:pt x="7631" y="7052"/>
                      <a:pt x="7547" y="7052"/>
                    </a:cubicBezTo>
                    <a:cubicBezTo>
                      <a:pt x="7540" y="7051"/>
                      <a:pt x="7533" y="7050"/>
                      <a:pt x="7526" y="70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3"/>
              <p:cNvSpPr/>
              <p:nvPr/>
            </p:nvSpPr>
            <p:spPr>
              <a:xfrm rot="-3384850">
                <a:off x="1410955" y="1220421"/>
                <a:ext cx="567225" cy="547175"/>
              </a:xfrm>
              <a:custGeom>
                <a:rect b="b" l="l" r="r" t="t"/>
                <a:pathLst>
                  <a:path extrusionOk="0" h="14955" w="15503">
                    <a:moveTo>
                      <a:pt x="7790" y="417"/>
                    </a:moveTo>
                    <a:cubicBezTo>
                      <a:pt x="7805" y="417"/>
                      <a:pt x="7820" y="417"/>
                      <a:pt x="7835" y="417"/>
                    </a:cubicBezTo>
                    <a:lnTo>
                      <a:pt x="7906" y="417"/>
                    </a:lnTo>
                    <a:cubicBezTo>
                      <a:pt x="11311" y="441"/>
                      <a:pt x="14228" y="2870"/>
                      <a:pt x="14859" y="6228"/>
                    </a:cubicBezTo>
                    <a:cubicBezTo>
                      <a:pt x="15502" y="9573"/>
                      <a:pt x="13681" y="12907"/>
                      <a:pt x="10514" y="14181"/>
                    </a:cubicBezTo>
                    <a:cubicBezTo>
                      <a:pt x="9644" y="14532"/>
                      <a:pt x="8739" y="14700"/>
                      <a:pt x="7846" y="14700"/>
                    </a:cubicBezTo>
                    <a:cubicBezTo>
                      <a:pt x="5496" y="14700"/>
                      <a:pt x="3224" y="13536"/>
                      <a:pt x="1870" y="11466"/>
                    </a:cubicBezTo>
                    <a:cubicBezTo>
                      <a:pt x="0" y="8621"/>
                      <a:pt x="405" y="4846"/>
                      <a:pt x="2846" y="2453"/>
                    </a:cubicBezTo>
                    <a:cubicBezTo>
                      <a:pt x="4157" y="1154"/>
                      <a:pt x="5937" y="417"/>
                      <a:pt x="7790" y="417"/>
                    </a:cubicBezTo>
                    <a:close/>
                    <a:moveTo>
                      <a:pt x="7799" y="1"/>
                    </a:moveTo>
                    <a:cubicBezTo>
                      <a:pt x="3679" y="1"/>
                      <a:pt x="334" y="3334"/>
                      <a:pt x="322" y="7454"/>
                    </a:cubicBezTo>
                    <a:cubicBezTo>
                      <a:pt x="310" y="11574"/>
                      <a:pt x="3644" y="14931"/>
                      <a:pt x="7763" y="14955"/>
                    </a:cubicBezTo>
                    <a:lnTo>
                      <a:pt x="7835" y="14955"/>
                    </a:lnTo>
                    <a:cubicBezTo>
                      <a:pt x="11966" y="14931"/>
                      <a:pt x="15300" y="11574"/>
                      <a:pt x="15288" y="7454"/>
                    </a:cubicBezTo>
                    <a:cubicBezTo>
                      <a:pt x="15276" y="3334"/>
                      <a:pt x="11930" y="1"/>
                      <a:pt x="7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4" name="Google Shape;1754;p53"/>
            <p:cNvGrpSpPr/>
            <p:nvPr/>
          </p:nvGrpSpPr>
          <p:grpSpPr>
            <a:xfrm flipH="1" rot="-2700000">
              <a:off x="-274893" y="2018371"/>
              <a:ext cx="3032270" cy="2978521"/>
              <a:chOff x="-229526" y="1170468"/>
              <a:chExt cx="3391015" cy="3330906"/>
            </a:xfrm>
          </p:grpSpPr>
          <p:sp>
            <p:nvSpPr>
              <p:cNvPr id="1755" name="Google Shape;1755;p53"/>
              <p:cNvSpPr/>
              <p:nvPr/>
            </p:nvSpPr>
            <p:spPr>
              <a:xfrm rot="-3384850">
                <a:off x="496308" y="1476163"/>
                <a:ext cx="2067520" cy="2523810"/>
              </a:xfrm>
              <a:custGeom>
                <a:rect b="b" l="l" r="r" t="t"/>
                <a:pathLst>
                  <a:path extrusionOk="0" h="68979" w="56508">
                    <a:moveTo>
                      <a:pt x="50545" y="0"/>
                    </a:moveTo>
                    <a:cubicBezTo>
                      <a:pt x="50022" y="0"/>
                      <a:pt x="49492" y="75"/>
                      <a:pt x="48971" y="232"/>
                    </a:cubicBezTo>
                    <a:cubicBezTo>
                      <a:pt x="49197" y="363"/>
                      <a:pt x="49411" y="518"/>
                      <a:pt x="49626" y="684"/>
                    </a:cubicBezTo>
                    <a:cubicBezTo>
                      <a:pt x="52019" y="2661"/>
                      <a:pt x="52293" y="6233"/>
                      <a:pt x="50245" y="8554"/>
                    </a:cubicBezTo>
                    <a:lnTo>
                      <a:pt x="11871" y="51845"/>
                    </a:lnTo>
                    <a:lnTo>
                      <a:pt x="9633" y="54381"/>
                    </a:lnTo>
                    <a:lnTo>
                      <a:pt x="8394" y="55763"/>
                    </a:lnTo>
                    <a:lnTo>
                      <a:pt x="6144" y="58311"/>
                    </a:lnTo>
                    <a:lnTo>
                      <a:pt x="0" y="65252"/>
                    </a:lnTo>
                    <a:lnTo>
                      <a:pt x="2191" y="67050"/>
                    </a:lnTo>
                    <a:lnTo>
                      <a:pt x="1179" y="68264"/>
                    </a:lnTo>
                    <a:lnTo>
                      <a:pt x="1989" y="68978"/>
                    </a:lnTo>
                    <a:lnTo>
                      <a:pt x="4525" y="66109"/>
                    </a:lnTo>
                    <a:lnTo>
                      <a:pt x="2394" y="64228"/>
                    </a:lnTo>
                    <a:lnTo>
                      <a:pt x="8775" y="57501"/>
                    </a:lnTo>
                    <a:lnTo>
                      <a:pt x="11109" y="55036"/>
                    </a:lnTo>
                    <a:lnTo>
                      <a:pt x="12383" y="53691"/>
                    </a:lnTo>
                    <a:lnTo>
                      <a:pt x="14717" y="51226"/>
                    </a:lnTo>
                    <a:lnTo>
                      <a:pt x="54519" y="9257"/>
                    </a:lnTo>
                    <a:cubicBezTo>
                      <a:pt x="56222" y="7447"/>
                      <a:pt x="56507" y="4732"/>
                      <a:pt x="55198" y="2613"/>
                    </a:cubicBezTo>
                    <a:cubicBezTo>
                      <a:pt x="54184" y="958"/>
                      <a:pt x="52408" y="0"/>
                      <a:pt x="50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3"/>
              <p:cNvSpPr/>
              <p:nvPr/>
            </p:nvSpPr>
            <p:spPr>
              <a:xfrm rot="-3384850">
                <a:off x="350414" y="1645171"/>
                <a:ext cx="2149843" cy="2515760"/>
              </a:xfrm>
              <a:custGeom>
                <a:rect b="b" l="l" r="r" t="t"/>
                <a:pathLst>
                  <a:path extrusionOk="0" h="68759" w="58758">
                    <a:moveTo>
                      <a:pt x="55436" y="0"/>
                    </a:moveTo>
                    <a:cubicBezTo>
                      <a:pt x="54448" y="286"/>
                      <a:pt x="53567" y="857"/>
                      <a:pt x="52888" y="1619"/>
                    </a:cubicBezTo>
                    <a:cubicBezTo>
                      <a:pt x="52840" y="1679"/>
                      <a:pt x="52805" y="1726"/>
                      <a:pt x="52757" y="1774"/>
                    </a:cubicBezTo>
                    <a:lnTo>
                      <a:pt x="16038" y="46458"/>
                    </a:lnTo>
                    <a:lnTo>
                      <a:pt x="13883" y="49077"/>
                    </a:lnTo>
                    <a:lnTo>
                      <a:pt x="12704" y="50506"/>
                    </a:lnTo>
                    <a:lnTo>
                      <a:pt x="10549" y="53138"/>
                    </a:lnTo>
                    <a:lnTo>
                      <a:pt x="4656" y="60293"/>
                    </a:lnTo>
                    <a:lnTo>
                      <a:pt x="2536" y="58424"/>
                    </a:lnTo>
                    <a:lnTo>
                      <a:pt x="0" y="61293"/>
                    </a:lnTo>
                    <a:lnTo>
                      <a:pt x="8454" y="68758"/>
                    </a:lnTo>
                    <a:lnTo>
                      <a:pt x="9490" y="67580"/>
                    </a:lnTo>
                    <a:lnTo>
                      <a:pt x="8609" y="66794"/>
                    </a:lnTo>
                    <a:cubicBezTo>
                      <a:pt x="7430" y="65818"/>
                      <a:pt x="7299" y="64044"/>
                      <a:pt x="8347" y="62913"/>
                    </a:cubicBezTo>
                    <a:lnTo>
                      <a:pt x="12609" y="58091"/>
                    </a:lnTo>
                    <a:lnTo>
                      <a:pt x="14859" y="55543"/>
                    </a:lnTo>
                    <a:lnTo>
                      <a:pt x="16098" y="54161"/>
                    </a:lnTo>
                    <a:lnTo>
                      <a:pt x="18348" y="51625"/>
                    </a:lnTo>
                    <a:lnTo>
                      <a:pt x="56710" y="8334"/>
                    </a:lnTo>
                    <a:cubicBezTo>
                      <a:pt x="58758" y="6013"/>
                      <a:pt x="58484" y="2441"/>
                      <a:pt x="56091" y="464"/>
                    </a:cubicBezTo>
                    <a:cubicBezTo>
                      <a:pt x="55876" y="298"/>
                      <a:pt x="55662" y="143"/>
                      <a:pt x="55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3"/>
              <p:cNvSpPr/>
              <p:nvPr/>
            </p:nvSpPr>
            <p:spPr>
              <a:xfrm rot="-3384850">
                <a:off x="307420" y="1569973"/>
                <a:ext cx="2317123" cy="2531896"/>
              </a:xfrm>
              <a:custGeom>
                <a:rect b="b" l="l" r="r" t="t"/>
                <a:pathLst>
                  <a:path extrusionOk="0" h="69200" w="63330">
                    <a:moveTo>
                      <a:pt x="57231" y="116"/>
                    </a:moveTo>
                    <a:cubicBezTo>
                      <a:pt x="58523" y="116"/>
                      <a:pt x="59821" y="580"/>
                      <a:pt x="60853" y="1524"/>
                    </a:cubicBezTo>
                    <a:cubicBezTo>
                      <a:pt x="63104" y="3584"/>
                      <a:pt x="63175" y="7097"/>
                      <a:pt x="61032" y="9264"/>
                    </a:cubicBezTo>
                    <a:lnTo>
                      <a:pt x="8906" y="64235"/>
                    </a:lnTo>
                    <a:cubicBezTo>
                      <a:pt x="8882" y="64258"/>
                      <a:pt x="8871" y="64294"/>
                      <a:pt x="8871" y="64330"/>
                    </a:cubicBezTo>
                    <a:cubicBezTo>
                      <a:pt x="8882" y="64366"/>
                      <a:pt x="8894" y="64389"/>
                      <a:pt x="8918" y="64425"/>
                    </a:cubicBezTo>
                    <a:lnTo>
                      <a:pt x="10942" y="66211"/>
                    </a:lnTo>
                    <a:lnTo>
                      <a:pt x="8585" y="68890"/>
                    </a:lnTo>
                    <a:lnTo>
                      <a:pt x="322" y="61591"/>
                    </a:lnTo>
                    <a:lnTo>
                      <a:pt x="2691" y="58924"/>
                    </a:lnTo>
                    <a:lnTo>
                      <a:pt x="4715" y="60710"/>
                    </a:lnTo>
                    <a:cubicBezTo>
                      <a:pt x="4733" y="60728"/>
                      <a:pt x="4757" y="60739"/>
                      <a:pt x="4782" y="60739"/>
                    </a:cubicBezTo>
                    <a:cubicBezTo>
                      <a:pt x="4791" y="60739"/>
                      <a:pt x="4801" y="60737"/>
                      <a:pt x="4811" y="60734"/>
                    </a:cubicBezTo>
                    <a:cubicBezTo>
                      <a:pt x="4846" y="60734"/>
                      <a:pt x="4882" y="60722"/>
                      <a:pt x="4906" y="60686"/>
                    </a:cubicBezTo>
                    <a:lnTo>
                      <a:pt x="16276" y="46851"/>
                    </a:lnTo>
                    <a:lnTo>
                      <a:pt x="53007" y="2179"/>
                    </a:lnTo>
                    <a:cubicBezTo>
                      <a:pt x="53043" y="2132"/>
                      <a:pt x="53090" y="2084"/>
                      <a:pt x="53126" y="2025"/>
                    </a:cubicBezTo>
                    <a:cubicBezTo>
                      <a:pt x="54189" y="761"/>
                      <a:pt x="55706" y="116"/>
                      <a:pt x="57231" y="116"/>
                    </a:cubicBezTo>
                    <a:close/>
                    <a:moveTo>
                      <a:pt x="57087" y="0"/>
                    </a:moveTo>
                    <a:cubicBezTo>
                      <a:pt x="55555" y="0"/>
                      <a:pt x="54030" y="625"/>
                      <a:pt x="52924" y="1858"/>
                    </a:cubicBezTo>
                    <a:cubicBezTo>
                      <a:pt x="52876" y="1905"/>
                      <a:pt x="52840" y="1953"/>
                      <a:pt x="52793" y="2001"/>
                    </a:cubicBezTo>
                    <a:lnTo>
                      <a:pt x="4775" y="60413"/>
                    </a:lnTo>
                    <a:lnTo>
                      <a:pt x="2751" y="58627"/>
                    </a:lnTo>
                    <a:cubicBezTo>
                      <a:pt x="2730" y="58606"/>
                      <a:pt x="2702" y="58596"/>
                      <a:pt x="2674" y="58596"/>
                    </a:cubicBezTo>
                    <a:cubicBezTo>
                      <a:pt x="2637" y="58596"/>
                      <a:pt x="2599" y="58612"/>
                      <a:pt x="2572" y="58639"/>
                    </a:cubicBezTo>
                    <a:lnTo>
                      <a:pt x="36" y="61520"/>
                    </a:lnTo>
                    <a:cubicBezTo>
                      <a:pt x="12" y="61544"/>
                      <a:pt x="0" y="61579"/>
                      <a:pt x="12" y="61615"/>
                    </a:cubicBezTo>
                    <a:cubicBezTo>
                      <a:pt x="12" y="61651"/>
                      <a:pt x="24" y="61675"/>
                      <a:pt x="48" y="61699"/>
                    </a:cubicBezTo>
                    <a:lnTo>
                      <a:pt x="8501" y="69164"/>
                    </a:lnTo>
                    <a:cubicBezTo>
                      <a:pt x="8525" y="69188"/>
                      <a:pt x="8561" y="69199"/>
                      <a:pt x="8597" y="69199"/>
                    </a:cubicBezTo>
                    <a:cubicBezTo>
                      <a:pt x="8632" y="69199"/>
                      <a:pt x="8668" y="69176"/>
                      <a:pt x="8692" y="69152"/>
                    </a:cubicBezTo>
                    <a:lnTo>
                      <a:pt x="11228" y="66282"/>
                    </a:lnTo>
                    <a:cubicBezTo>
                      <a:pt x="11252" y="66247"/>
                      <a:pt x="11264" y="66211"/>
                      <a:pt x="11264" y="66187"/>
                    </a:cubicBezTo>
                    <a:cubicBezTo>
                      <a:pt x="11264" y="66151"/>
                      <a:pt x="11240" y="66116"/>
                      <a:pt x="11216" y="66092"/>
                    </a:cubicBezTo>
                    <a:lnTo>
                      <a:pt x="9192" y="64306"/>
                    </a:lnTo>
                    <a:lnTo>
                      <a:pt x="21420" y="51400"/>
                    </a:lnTo>
                    <a:lnTo>
                      <a:pt x="61210" y="9430"/>
                    </a:lnTo>
                    <a:cubicBezTo>
                      <a:pt x="63330" y="7144"/>
                      <a:pt x="63187" y="3572"/>
                      <a:pt x="60877" y="1477"/>
                    </a:cubicBezTo>
                    <a:cubicBezTo>
                      <a:pt x="59799" y="488"/>
                      <a:pt x="58441" y="0"/>
                      <a:pt x="5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8" name="Google Shape;1758;p53"/>
          <p:cNvGrpSpPr/>
          <p:nvPr/>
        </p:nvGrpSpPr>
        <p:grpSpPr>
          <a:xfrm>
            <a:off x="7076099" y="894979"/>
            <a:ext cx="1465277" cy="3522250"/>
            <a:chOff x="7325852" y="1080377"/>
            <a:chExt cx="1264151" cy="3038780"/>
          </a:xfrm>
        </p:grpSpPr>
        <p:sp>
          <p:nvSpPr>
            <p:cNvPr id="1759" name="Google Shape;1759;p53"/>
            <p:cNvSpPr/>
            <p:nvPr/>
          </p:nvSpPr>
          <p:spPr>
            <a:xfrm>
              <a:off x="7325852" y="1152728"/>
              <a:ext cx="1264151" cy="2945659"/>
            </a:xfrm>
            <a:custGeom>
              <a:rect b="b" l="l" r="r" t="t"/>
              <a:pathLst>
                <a:path extrusionOk="0" h="102431" w="43959">
                  <a:moveTo>
                    <a:pt x="8101" y="0"/>
                  </a:moveTo>
                  <a:cubicBezTo>
                    <a:pt x="7995" y="0"/>
                    <a:pt x="7922" y="135"/>
                    <a:pt x="8013" y="227"/>
                  </a:cubicBezTo>
                  <a:cubicBezTo>
                    <a:pt x="12347" y="3370"/>
                    <a:pt x="16741" y="10311"/>
                    <a:pt x="16050" y="20348"/>
                  </a:cubicBezTo>
                  <a:cubicBezTo>
                    <a:pt x="15955" y="21634"/>
                    <a:pt x="15800" y="22920"/>
                    <a:pt x="15574" y="24194"/>
                  </a:cubicBezTo>
                  <a:cubicBezTo>
                    <a:pt x="14216" y="31897"/>
                    <a:pt x="18622" y="39482"/>
                    <a:pt x="25825" y="41863"/>
                  </a:cubicBezTo>
                  <a:cubicBezTo>
                    <a:pt x="29480" y="43077"/>
                    <a:pt x="32754" y="45113"/>
                    <a:pt x="35302" y="47745"/>
                  </a:cubicBezTo>
                  <a:cubicBezTo>
                    <a:pt x="41756" y="54412"/>
                    <a:pt x="43696" y="65020"/>
                    <a:pt x="40041" y="73545"/>
                  </a:cubicBezTo>
                  <a:cubicBezTo>
                    <a:pt x="36398" y="81999"/>
                    <a:pt x="27468" y="87869"/>
                    <a:pt x="18265" y="87869"/>
                  </a:cubicBezTo>
                  <a:lnTo>
                    <a:pt x="18062" y="87869"/>
                  </a:lnTo>
                  <a:cubicBezTo>
                    <a:pt x="16848" y="87857"/>
                    <a:pt x="15550" y="87761"/>
                    <a:pt x="14300" y="87678"/>
                  </a:cubicBezTo>
                  <a:cubicBezTo>
                    <a:pt x="12911" y="87579"/>
                    <a:pt x="11508" y="87480"/>
                    <a:pt x="10143" y="87480"/>
                  </a:cubicBezTo>
                  <a:cubicBezTo>
                    <a:pt x="7062" y="87480"/>
                    <a:pt x="4172" y="87988"/>
                    <a:pt x="2060" y="90166"/>
                  </a:cubicBezTo>
                  <a:cubicBezTo>
                    <a:pt x="691" y="91571"/>
                    <a:pt x="0" y="93619"/>
                    <a:pt x="155" y="95786"/>
                  </a:cubicBezTo>
                  <a:cubicBezTo>
                    <a:pt x="322" y="97941"/>
                    <a:pt x="1310" y="99858"/>
                    <a:pt x="2858" y="101049"/>
                  </a:cubicBezTo>
                  <a:cubicBezTo>
                    <a:pt x="4069" y="101954"/>
                    <a:pt x="5548" y="102430"/>
                    <a:pt x="7053" y="102430"/>
                  </a:cubicBezTo>
                  <a:cubicBezTo>
                    <a:pt x="7071" y="102430"/>
                    <a:pt x="7090" y="102430"/>
                    <a:pt x="7108" y="102430"/>
                  </a:cubicBezTo>
                  <a:cubicBezTo>
                    <a:pt x="7632" y="102418"/>
                    <a:pt x="8144" y="102370"/>
                    <a:pt x="8656" y="102263"/>
                  </a:cubicBezTo>
                  <a:cubicBezTo>
                    <a:pt x="10776" y="101858"/>
                    <a:pt x="12573" y="100644"/>
                    <a:pt x="13562" y="98953"/>
                  </a:cubicBezTo>
                  <a:cubicBezTo>
                    <a:pt x="13643" y="98848"/>
                    <a:pt x="13547" y="98748"/>
                    <a:pt x="13451" y="98748"/>
                  </a:cubicBezTo>
                  <a:cubicBezTo>
                    <a:pt x="13406" y="98748"/>
                    <a:pt x="13362" y="98769"/>
                    <a:pt x="13335" y="98822"/>
                  </a:cubicBezTo>
                  <a:cubicBezTo>
                    <a:pt x="12383" y="100453"/>
                    <a:pt x="10656" y="101608"/>
                    <a:pt x="8597" y="102013"/>
                  </a:cubicBezTo>
                  <a:cubicBezTo>
                    <a:pt x="8094" y="102110"/>
                    <a:pt x="7593" y="102157"/>
                    <a:pt x="7100" y="102157"/>
                  </a:cubicBezTo>
                  <a:cubicBezTo>
                    <a:pt x="5582" y="102157"/>
                    <a:pt x="4145" y="101706"/>
                    <a:pt x="3013" y="100834"/>
                  </a:cubicBezTo>
                  <a:cubicBezTo>
                    <a:pt x="1512" y="99691"/>
                    <a:pt x="560" y="97846"/>
                    <a:pt x="405" y="95750"/>
                  </a:cubicBezTo>
                  <a:cubicBezTo>
                    <a:pt x="250" y="93667"/>
                    <a:pt x="917" y="91690"/>
                    <a:pt x="2227" y="90345"/>
                  </a:cubicBezTo>
                  <a:cubicBezTo>
                    <a:pt x="4278" y="88228"/>
                    <a:pt x="7122" y="87735"/>
                    <a:pt x="10159" y="87735"/>
                  </a:cubicBezTo>
                  <a:cubicBezTo>
                    <a:pt x="11511" y="87735"/>
                    <a:pt x="12901" y="87833"/>
                    <a:pt x="14276" y="87928"/>
                  </a:cubicBezTo>
                  <a:cubicBezTo>
                    <a:pt x="15526" y="88023"/>
                    <a:pt x="16824" y="88107"/>
                    <a:pt x="18050" y="88119"/>
                  </a:cubicBezTo>
                  <a:lnTo>
                    <a:pt x="18253" y="88119"/>
                  </a:lnTo>
                  <a:cubicBezTo>
                    <a:pt x="27563" y="88119"/>
                    <a:pt x="36588" y="82189"/>
                    <a:pt x="40267" y="73641"/>
                  </a:cubicBezTo>
                  <a:cubicBezTo>
                    <a:pt x="43958" y="65020"/>
                    <a:pt x="42006" y="54293"/>
                    <a:pt x="35481" y="47554"/>
                  </a:cubicBezTo>
                  <a:cubicBezTo>
                    <a:pt x="32814" y="44828"/>
                    <a:pt x="29516" y="42792"/>
                    <a:pt x="25896" y="41613"/>
                  </a:cubicBezTo>
                  <a:cubicBezTo>
                    <a:pt x="18812" y="39279"/>
                    <a:pt x="14478" y="31802"/>
                    <a:pt x="15812" y="24230"/>
                  </a:cubicBezTo>
                  <a:cubicBezTo>
                    <a:pt x="16038" y="22956"/>
                    <a:pt x="16205" y="21658"/>
                    <a:pt x="16288" y="20360"/>
                  </a:cubicBezTo>
                  <a:cubicBezTo>
                    <a:pt x="16562" y="16419"/>
                    <a:pt x="16026" y="12490"/>
                    <a:pt x="14740" y="9026"/>
                  </a:cubicBezTo>
                  <a:cubicBezTo>
                    <a:pt x="13335" y="5239"/>
                    <a:pt x="11061" y="2120"/>
                    <a:pt x="8156" y="13"/>
                  </a:cubicBezTo>
                  <a:cubicBezTo>
                    <a:pt x="8137" y="4"/>
                    <a:pt x="8118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7469317" y="1084144"/>
              <a:ext cx="257495" cy="254878"/>
            </a:xfrm>
            <a:custGeom>
              <a:rect b="b" l="l" r="r" t="t"/>
              <a:pathLst>
                <a:path extrusionOk="0" h="8863" w="8954">
                  <a:moveTo>
                    <a:pt x="1922" y="0"/>
                  </a:moveTo>
                  <a:cubicBezTo>
                    <a:pt x="1570" y="0"/>
                    <a:pt x="1221" y="109"/>
                    <a:pt x="929" y="314"/>
                  </a:cubicBezTo>
                  <a:cubicBezTo>
                    <a:pt x="845" y="373"/>
                    <a:pt x="774" y="433"/>
                    <a:pt x="703" y="504"/>
                  </a:cubicBezTo>
                  <a:cubicBezTo>
                    <a:pt x="12" y="1183"/>
                    <a:pt x="0" y="2278"/>
                    <a:pt x="679" y="2969"/>
                  </a:cubicBezTo>
                  <a:lnTo>
                    <a:pt x="5941" y="8327"/>
                  </a:lnTo>
                  <a:lnTo>
                    <a:pt x="6465" y="8863"/>
                  </a:lnTo>
                  <a:lnTo>
                    <a:pt x="8954" y="6410"/>
                  </a:lnTo>
                  <a:lnTo>
                    <a:pt x="3167" y="528"/>
                  </a:lnTo>
                  <a:cubicBezTo>
                    <a:pt x="2893" y="254"/>
                    <a:pt x="2536" y="64"/>
                    <a:pt x="2155" y="16"/>
                  </a:cubicBezTo>
                  <a:cubicBezTo>
                    <a:pt x="2078" y="5"/>
                    <a:pt x="2000" y="0"/>
                    <a:pt x="1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7469317" y="1093145"/>
              <a:ext cx="218126" cy="230118"/>
            </a:xfrm>
            <a:custGeom>
              <a:rect b="b" l="l" r="r" t="t"/>
              <a:pathLst>
                <a:path extrusionOk="0" h="8002" w="7585">
                  <a:moveTo>
                    <a:pt x="929" y="1"/>
                  </a:moveTo>
                  <a:cubicBezTo>
                    <a:pt x="845" y="60"/>
                    <a:pt x="762" y="120"/>
                    <a:pt x="703" y="191"/>
                  </a:cubicBezTo>
                  <a:cubicBezTo>
                    <a:pt x="12" y="870"/>
                    <a:pt x="0" y="1965"/>
                    <a:pt x="679" y="2656"/>
                  </a:cubicBezTo>
                  <a:lnTo>
                    <a:pt x="5941" y="8002"/>
                  </a:lnTo>
                  <a:lnTo>
                    <a:pt x="7584" y="6371"/>
                  </a:lnTo>
                  <a:lnTo>
                    <a:pt x="1798" y="489"/>
                  </a:lnTo>
                  <a:cubicBezTo>
                    <a:pt x="1560" y="239"/>
                    <a:pt x="1262" y="72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3"/>
            <p:cNvSpPr/>
            <p:nvPr/>
          </p:nvSpPr>
          <p:spPr>
            <a:xfrm>
              <a:off x="7465205" y="1080377"/>
              <a:ext cx="265719" cy="262412"/>
            </a:xfrm>
            <a:custGeom>
              <a:rect b="b" l="l" r="r" t="t"/>
              <a:pathLst>
                <a:path extrusionOk="0" h="9125" w="9240">
                  <a:moveTo>
                    <a:pt x="2060" y="254"/>
                  </a:moveTo>
                  <a:cubicBezTo>
                    <a:pt x="2131" y="254"/>
                    <a:pt x="2203" y="266"/>
                    <a:pt x="2274" y="266"/>
                  </a:cubicBezTo>
                  <a:cubicBezTo>
                    <a:pt x="2631" y="314"/>
                    <a:pt x="2965" y="481"/>
                    <a:pt x="3215" y="743"/>
                  </a:cubicBezTo>
                  <a:lnTo>
                    <a:pt x="8918" y="6553"/>
                  </a:lnTo>
                  <a:lnTo>
                    <a:pt x="6620" y="8815"/>
                  </a:lnTo>
                  <a:lnTo>
                    <a:pt x="917" y="3005"/>
                  </a:lnTo>
                  <a:cubicBezTo>
                    <a:pt x="286" y="2374"/>
                    <a:pt x="298" y="1350"/>
                    <a:pt x="929" y="731"/>
                  </a:cubicBezTo>
                  <a:cubicBezTo>
                    <a:pt x="1000" y="659"/>
                    <a:pt x="1072" y="612"/>
                    <a:pt x="1143" y="552"/>
                  </a:cubicBezTo>
                  <a:cubicBezTo>
                    <a:pt x="1417" y="362"/>
                    <a:pt x="1739" y="266"/>
                    <a:pt x="2060" y="254"/>
                  </a:cubicBezTo>
                  <a:close/>
                  <a:moveTo>
                    <a:pt x="2061" y="1"/>
                  </a:moveTo>
                  <a:cubicBezTo>
                    <a:pt x="1688" y="1"/>
                    <a:pt x="1312" y="111"/>
                    <a:pt x="988" y="338"/>
                  </a:cubicBezTo>
                  <a:cubicBezTo>
                    <a:pt x="905" y="397"/>
                    <a:pt x="822" y="469"/>
                    <a:pt x="750" y="540"/>
                  </a:cubicBezTo>
                  <a:cubicBezTo>
                    <a:pt x="12" y="1266"/>
                    <a:pt x="0" y="2457"/>
                    <a:pt x="726" y="3195"/>
                  </a:cubicBezTo>
                  <a:lnTo>
                    <a:pt x="6513" y="9077"/>
                  </a:lnTo>
                  <a:cubicBezTo>
                    <a:pt x="6537" y="9113"/>
                    <a:pt x="6572" y="9125"/>
                    <a:pt x="6608" y="9125"/>
                  </a:cubicBezTo>
                  <a:cubicBezTo>
                    <a:pt x="6644" y="9113"/>
                    <a:pt x="6680" y="9101"/>
                    <a:pt x="6703" y="9077"/>
                  </a:cubicBezTo>
                  <a:lnTo>
                    <a:pt x="9192" y="6636"/>
                  </a:lnTo>
                  <a:cubicBezTo>
                    <a:pt x="9239" y="6589"/>
                    <a:pt x="9239" y="6505"/>
                    <a:pt x="9192" y="6446"/>
                  </a:cubicBezTo>
                  <a:lnTo>
                    <a:pt x="3405" y="564"/>
                  </a:lnTo>
                  <a:cubicBezTo>
                    <a:pt x="3040" y="192"/>
                    <a:pt x="2552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3"/>
            <p:cNvSpPr/>
            <p:nvPr/>
          </p:nvSpPr>
          <p:spPr>
            <a:xfrm>
              <a:off x="7592221" y="3894388"/>
              <a:ext cx="278746" cy="221001"/>
            </a:xfrm>
            <a:custGeom>
              <a:rect b="b" l="l" r="r" t="t"/>
              <a:pathLst>
                <a:path extrusionOk="0" h="7685" w="9693">
                  <a:moveTo>
                    <a:pt x="7892" y="0"/>
                  </a:moveTo>
                  <a:cubicBezTo>
                    <a:pt x="7570" y="0"/>
                    <a:pt x="7245" y="90"/>
                    <a:pt x="6954" y="278"/>
                  </a:cubicBezTo>
                  <a:lnTo>
                    <a:pt x="643" y="4339"/>
                  </a:lnTo>
                  <a:lnTo>
                    <a:pt x="0" y="4755"/>
                  </a:lnTo>
                  <a:lnTo>
                    <a:pt x="1894" y="7684"/>
                  </a:lnTo>
                  <a:lnTo>
                    <a:pt x="8835" y="3219"/>
                  </a:lnTo>
                  <a:cubicBezTo>
                    <a:pt x="9168" y="3005"/>
                    <a:pt x="9418" y="2695"/>
                    <a:pt x="9549" y="2326"/>
                  </a:cubicBezTo>
                  <a:cubicBezTo>
                    <a:pt x="9692" y="1910"/>
                    <a:pt x="9668" y="1457"/>
                    <a:pt x="9502" y="1052"/>
                  </a:cubicBezTo>
                  <a:cubicBezTo>
                    <a:pt x="9454" y="969"/>
                    <a:pt x="9418" y="874"/>
                    <a:pt x="9359" y="802"/>
                  </a:cubicBezTo>
                  <a:cubicBezTo>
                    <a:pt x="9023" y="284"/>
                    <a:pt x="8464" y="0"/>
                    <a:pt x="7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7610712" y="3894273"/>
              <a:ext cx="254763" cy="180712"/>
            </a:xfrm>
            <a:custGeom>
              <a:rect b="b" l="l" r="r" t="t"/>
              <a:pathLst>
                <a:path extrusionOk="0" h="6284" w="8859">
                  <a:moveTo>
                    <a:pt x="7263" y="1"/>
                  </a:moveTo>
                  <a:cubicBezTo>
                    <a:pt x="6936" y="1"/>
                    <a:pt x="6605" y="92"/>
                    <a:pt x="6311" y="282"/>
                  </a:cubicBezTo>
                  <a:lnTo>
                    <a:pt x="0" y="4343"/>
                  </a:lnTo>
                  <a:lnTo>
                    <a:pt x="1262" y="6283"/>
                  </a:lnTo>
                  <a:lnTo>
                    <a:pt x="8204" y="1818"/>
                  </a:lnTo>
                  <a:cubicBezTo>
                    <a:pt x="8490" y="1640"/>
                    <a:pt x="8716" y="1378"/>
                    <a:pt x="8859" y="1068"/>
                  </a:cubicBezTo>
                  <a:cubicBezTo>
                    <a:pt x="8823" y="973"/>
                    <a:pt x="8775" y="878"/>
                    <a:pt x="8728" y="794"/>
                  </a:cubicBezTo>
                  <a:cubicBezTo>
                    <a:pt x="8394" y="279"/>
                    <a:pt x="7835" y="1"/>
                    <a:pt x="7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3"/>
            <p:cNvSpPr/>
            <p:nvPr/>
          </p:nvSpPr>
          <p:spPr>
            <a:xfrm>
              <a:off x="7588454" y="3890736"/>
              <a:ext cx="286281" cy="228421"/>
            </a:xfrm>
            <a:custGeom>
              <a:rect b="b" l="l" r="r" t="t"/>
              <a:pathLst>
                <a:path extrusionOk="0" h="7943" w="9955">
                  <a:moveTo>
                    <a:pt x="8027" y="263"/>
                  </a:moveTo>
                  <a:cubicBezTo>
                    <a:pt x="8553" y="263"/>
                    <a:pt x="9072" y="523"/>
                    <a:pt x="9383" y="1001"/>
                  </a:cubicBezTo>
                  <a:cubicBezTo>
                    <a:pt x="9430" y="1084"/>
                    <a:pt x="9478" y="1156"/>
                    <a:pt x="9502" y="1251"/>
                  </a:cubicBezTo>
                  <a:cubicBezTo>
                    <a:pt x="9668" y="1620"/>
                    <a:pt x="9680" y="2037"/>
                    <a:pt x="9549" y="2418"/>
                  </a:cubicBezTo>
                  <a:cubicBezTo>
                    <a:pt x="9430" y="2751"/>
                    <a:pt x="9204" y="3049"/>
                    <a:pt x="8894" y="3239"/>
                  </a:cubicBezTo>
                  <a:lnTo>
                    <a:pt x="2072" y="7644"/>
                  </a:lnTo>
                  <a:lnTo>
                    <a:pt x="322" y="4918"/>
                  </a:lnTo>
                  <a:lnTo>
                    <a:pt x="7156" y="525"/>
                  </a:lnTo>
                  <a:cubicBezTo>
                    <a:pt x="7424" y="347"/>
                    <a:pt x="7727" y="263"/>
                    <a:pt x="8027" y="263"/>
                  </a:cubicBezTo>
                  <a:close/>
                  <a:moveTo>
                    <a:pt x="8022" y="0"/>
                  </a:moveTo>
                  <a:cubicBezTo>
                    <a:pt x="7676" y="0"/>
                    <a:pt x="7326" y="97"/>
                    <a:pt x="7013" y="298"/>
                  </a:cubicBezTo>
                  <a:lnTo>
                    <a:pt x="60" y="4775"/>
                  </a:lnTo>
                  <a:cubicBezTo>
                    <a:pt x="36" y="4799"/>
                    <a:pt x="12" y="4823"/>
                    <a:pt x="12" y="4858"/>
                  </a:cubicBezTo>
                  <a:cubicBezTo>
                    <a:pt x="0" y="4894"/>
                    <a:pt x="12" y="4930"/>
                    <a:pt x="24" y="4966"/>
                  </a:cubicBezTo>
                  <a:lnTo>
                    <a:pt x="1917" y="7883"/>
                  </a:lnTo>
                  <a:cubicBezTo>
                    <a:pt x="1941" y="7918"/>
                    <a:pt x="1989" y="7942"/>
                    <a:pt x="2025" y="7942"/>
                  </a:cubicBezTo>
                  <a:cubicBezTo>
                    <a:pt x="2048" y="7942"/>
                    <a:pt x="2072" y="7942"/>
                    <a:pt x="2096" y="7930"/>
                  </a:cubicBezTo>
                  <a:lnTo>
                    <a:pt x="9037" y="3453"/>
                  </a:lnTo>
                  <a:cubicBezTo>
                    <a:pt x="9394" y="3239"/>
                    <a:pt x="9656" y="2894"/>
                    <a:pt x="9799" y="2501"/>
                  </a:cubicBezTo>
                  <a:cubicBezTo>
                    <a:pt x="9954" y="2060"/>
                    <a:pt x="9942" y="1572"/>
                    <a:pt x="9752" y="1144"/>
                  </a:cubicBezTo>
                  <a:cubicBezTo>
                    <a:pt x="9704" y="1048"/>
                    <a:pt x="9656" y="953"/>
                    <a:pt x="9597" y="870"/>
                  </a:cubicBezTo>
                  <a:cubicBezTo>
                    <a:pt x="9239" y="306"/>
                    <a:pt x="8637" y="0"/>
                    <a:pt x="8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6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38" name="Google Shape;1338;p36"/>
          <p:cNvSpPr txBox="1"/>
          <p:nvPr>
            <p:ph idx="2" type="title"/>
          </p:nvPr>
        </p:nvSpPr>
        <p:spPr>
          <a:xfrm>
            <a:off x="2199564" y="1328260"/>
            <a:ext cx="2290200" cy="3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Shreyal Kulaye</a:t>
            </a:r>
            <a:endParaRPr/>
          </a:p>
        </p:txBody>
      </p:sp>
      <p:sp>
        <p:nvSpPr>
          <p:cNvPr id="1339" name="Google Shape;1339;p36"/>
          <p:cNvSpPr txBox="1"/>
          <p:nvPr>
            <p:ph idx="5" type="title"/>
          </p:nvPr>
        </p:nvSpPr>
        <p:spPr>
          <a:xfrm>
            <a:off x="2300852" y="1768285"/>
            <a:ext cx="2290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x22155791</a:t>
            </a:r>
            <a:br>
              <a:rPr lang="en"/>
            </a:br>
            <a:endParaRPr/>
          </a:p>
        </p:txBody>
      </p:sp>
      <p:sp>
        <p:nvSpPr>
          <p:cNvPr id="1340" name="Google Shape;1340;p36"/>
          <p:cNvSpPr/>
          <p:nvPr/>
        </p:nvSpPr>
        <p:spPr>
          <a:xfrm>
            <a:off x="908967" y="1280925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6"/>
          <p:cNvSpPr txBox="1"/>
          <p:nvPr>
            <p:ph idx="6" type="title"/>
          </p:nvPr>
        </p:nvSpPr>
        <p:spPr>
          <a:xfrm>
            <a:off x="6124214" y="1328260"/>
            <a:ext cx="2290200" cy="3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Anish Romario</a:t>
            </a:r>
            <a:endParaRPr/>
          </a:p>
        </p:txBody>
      </p:sp>
      <p:sp>
        <p:nvSpPr>
          <p:cNvPr id="1342" name="Google Shape;1342;p36"/>
          <p:cNvSpPr txBox="1"/>
          <p:nvPr>
            <p:ph idx="9" type="title"/>
          </p:nvPr>
        </p:nvSpPr>
        <p:spPr>
          <a:xfrm>
            <a:off x="6317502" y="1768285"/>
            <a:ext cx="2290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x20190841</a:t>
            </a:r>
            <a:br>
              <a:rPr lang="en"/>
            </a:br>
            <a:endParaRPr/>
          </a:p>
        </p:txBody>
      </p:sp>
      <p:sp>
        <p:nvSpPr>
          <p:cNvPr id="1343" name="Google Shape;1343;p36"/>
          <p:cNvSpPr txBox="1"/>
          <p:nvPr>
            <p:ph idx="13" type="title"/>
          </p:nvPr>
        </p:nvSpPr>
        <p:spPr>
          <a:xfrm>
            <a:off x="2199564" y="3095225"/>
            <a:ext cx="2290200" cy="3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Sonal Puradkar</a:t>
            </a:r>
            <a:endParaRPr/>
          </a:p>
        </p:txBody>
      </p:sp>
      <p:sp>
        <p:nvSpPr>
          <p:cNvPr id="1344" name="Google Shape;1344;p36"/>
          <p:cNvSpPr txBox="1"/>
          <p:nvPr>
            <p:ph idx="16" type="title"/>
          </p:nvPr>
        </p:nvSpPr>
        <p:spPr>
          <a:xfrm>
            <a:off x="2300852" y="3485738"/>
            <a:ext cx="2290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x22130250</a:t>
            </a:r>
            <a:endParaRPr/>
          </a:p>
        </p:txBody>
      </p:sp>
      <p:sp>
        <p:nvSpPr>
          <p:cNvPr id="1345" name="Google Shape;1345;p36"/>
          <p:cNvSpPr txBox="1"/>
          <p:nvPr>
            <p:ph idx="17" type="title"/>
          </p:nvPr>
        </p:nvSpPr>
        <p:spPr>
          <a:xfrm>
            <a:off x="6124214" y="3095225"/>
            <a:ext cx="2290200" cy="3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Nandheeswari Rajendran</a:t>
            </a:r>
            <a:endParaRPr/>
          </a:p>
        </p:txBody>
      </p:sp>
      <p:sp>
        <p:nvSpPr>
          <p:cNvPr id="1346" name="Google Shape;1346;p36"/>
          <p:cNvSpPr txBox="1"/>
          <p:nvPr>
            <p:ph idx="20" type="title"/>
          </p:nvPr>
        </p:nvSpPr>
        <p:spPr>
          <a:xfrm>
            <a:off x="6234702" y="3539900"/>
            <a:ext cx="2290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x22132210</a:t>
            </a:r>
            <a:endParaRPr/>
          </a:p>
        </p:txBody>
      </p:sp>
      <p:sp>
        <p:nvSpPr>
          <p:cNvPr id="1347" name="Google Shape;1347;p36"/>
          <p:cNvSpPr/>
          <p:nvPr/>
        </p:nvSpPr>
        <p:spPr>
          <a:xfrm>
            <a:off x="4833617" y="1280925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6"/>
          <p:cNvSpPr/>
          <p:nvPr/>
        </p:nvSpPr>
        <p:spPr>
          <a:xfrm>
            <a:off x="908967" y="305327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36"/>
          <p:cNvSpPr/>
          <p:nvPr/>
        </p:nvSpPr>
        <p:spPr>
          <a:xfrm>
            <a:off x="4833617" y="305327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36"/>
          <p:cNvGrpSpPr/>
          <p:nvPr/>
        </p:nvGrpSpPr>
        <p:grpSpPr>
          <a:xfrm>
            <a:off x="1444921" y="2363572"/>
            <a:ext cx="244318" cy="226075"/>
            <a:chOff x="6926600" y="1081375"/>
            <a:chExt cx="377675" cy="349475"/>
          </a:xfrm>
        </p:grpSpPr>
        <p:sp>
          <p:nvSpPr>
            <p:cNvPr id="1351" name="Google Shape;1351;p36"/>
            <p:cNvSpPr/>
            <p:nvPr/>
          </p:nvSpPr>
          <p:spPr>
            <a:xfrm>
              <a:off x="7223800" y="1358025"/>
              <a:ext cx="80475" cy="72825"/>
            </a:xfrm>
            <a:custGeom>
              <a:rect b="b" l="l" r="r" t="t"/>
              <a:pathLst>
                <a:path extrusionOk="0" h="2913" w="3219">
                  <a:moveTo>
                    <a:pt x="1037" y="1"/>
                  </a:moveTo>
                  <a:lnTo>
                    <a:pt x="1" y="1037"/>
                  </a:lnTo>
                  <a:lnTo>
                    <a:pt x="1644" y="2680"/>
                  </a:lnTo>
                  <a:cubicBezTo>
                    <a:pt x="1805" y="2844"/>
                    <a:pt x="1986" y="2912"/>
                    <a:pt x="2159" y="2912"/>
                  </a:cubicBezTo>
                  <a:cubicBezTo>
                    <a:pt x="2728" y="2912"/>
                    <a:pt x="3218" y="2173"/>
                    <a:pt x="2680" y="1644"/>
                  </a:cubicBezTo>
                  <a:lnTo>
                    <a:pt x="10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6948175" y="1081375"/>
              <a:ext cx="153325" cy="153150"/>
            </a:xfrm>
            <a:custGeom>
              <a:rect b="b" l="l" r="r" t="t"/>
              <a:pathLst>
                <a:path extrusionOk="0" h="6126" w="6133">
                  <a:moveTo>
                    <a:pt x="196" y="0"/>
                  </a:moveTo>
                  <a:cubicBezTo>
                    <a:pt x="152" y="0"/>
                    <a:pt x="108" y="18"/>
                    <a:pt x="72" y="54"/>
                  </a:cubicBezTo>
                  <a:cubicBezTo>
                    <a:pt x="1" y="113"/>
                    <a:pt x="1" y="220"/>
                    <a:pt x="72" y="292"/>
                  </a:cubicBezTo>
                  <a:lnTo>
                    <a:pt x="5597" y="6126"/>
                  </a:lnTo>
                  <a:lnTo>
                    <a:pt x="6132" y="5650"/>
                  </a:lnTo>
                  <a:lnTo>
                    <a:pt x="310" y="54"/>
                  </a:lnTo>
                  <a:cubicBezTo>
                    <a:pt x="280" y="18"/>
                    <a:pt x="239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7129150" y="1261900"/>
              <a:ext cx="39925" cy="41100"/>
            </a:xfrm>
            <a:custGeom>
              <a:rect b="b" l="l" r="r" t="t"/>
              <a:pathLst>
                <a:path extrusionOk="0" h="1644" w="1597">
                  <a:moveTo>
                    <a:pt x="548" y="0"/>
                  </a:moveTo>
                  <a:lnTo>
                    <a:pt x="1" y="631"/>
                  </a:lnTo>
                  <a:lnTo>
                    <a:pt x="965" y="1643"/>
                  </a:lnTo>
                  <a:cubicBezTo>
                    <a:pt x="1048" y="1524"/>
                    <a:pt x="1144" y="1417"/>
                    <a:pt x="1251" y="1310"/>
                  </a:cubicBezTo>
                  <a:cubicBezTo>
                    <a:pt x="1358" y="1203"/>
                    <a:pt x="1465" y="1096"/>
                    <a:pt x="1596" y="1012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7144000" y="1294275"/>
              <a:ext cx="111075" cy="94750"/>
            </a:xfrm>
            <a:custGeom>
              <a:rect b="b" l="l" r="r" t="t"/>
              <a:pathLst>
                <a:path extrusionOk="0" h="3790" w="4443">
                  <a:moveTo>
                    <a:pt x="3003" y="0"/>
                  </a:moveTo>
                  <a:cubicBezTo>
                    <a:pt x="1347" y="0"/>
                    <a:pt x="0" y="1848"/>
                    <a:pt x="966" y="3539"/>
                  </a:cubicBezTo>
                  <a:cubicBezTo>
                    <a:pt x="1038" y="3682"/>
                    <a:pt x="1181" y="3765"/>
                    <a:pt x="1324" y="3789"/>
                  </a:cubicBezTo>
                  <a:lnTo>
                    <a:pt x="1395" y="3789"/>
                  </a:lnTo>
                  <a:cubicBezTo>
                    <a:pt x="1526" y="3789"/>
                    <a:pt x="1645" y="3730"/>
                    <a:pt x="1740" y="3634"/>
                  </a:cubicBezTo>
                  <a:lnTo>
                    <a:pt x="4288" y="1086"/>
                  </a:lnTo>
                  <a:cubicBezTo>
                    <a:pt x="4395" y="979"/>
                    <a:pt x="4443" y="836"/>
                    <a:pt x="4431" y="682"/>
                  </a:cubicBezTo>
                  <a:cubicBezTo>
                    <a:pt x="4407" y="539"/>
                    <a:pt x="4324" y="396"/>
                    <a:pt x="4181" y="324"/>
                  </a:cubicBezTo>
                  <a:cubicBezTo>
                    <a:pt x="3788" y="100"/>
                    <a:pt x="3387" y="0"/>
                    <a:pt x="3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6926600" y="1358025"/>
              <a:ext cx="80550" cy="72825"/>
            </a:xfrm>
            <a:custGeom>
              <a:rect b="b" l="l" r="r" t="t"/>
              <a:pathLst>
                <a:path extrusionOk="0" h="2913" w="3222">
                  <a:moveTo>
                    <a:pt x="2185" y="1"/>
                  </a:moveTo>
                  <a:lnTo>
                    <a:pt x="530" y="1644"/>
                  </a:lnTo>
                  <a:cubicBezTo>
                    <a:pt x="1" y="2173"/>
                    <a:pt x="486" y="2912"/>
                    <a:pt x="1058" y="2912"/>
                  </a:cubicBezTo>
                  <a:cubicBezTo>
                    <a:pt x="1232" y="2912"/>
                    <a:pt x="1414" y="2844"/>
                    <a:pt x="1578" y="2680"/>
                  </a:cubicBezTo>
                  <a:lnTo>
                    <a:pt x="3221" y="1037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7061875" y="1081375"/>
              <a:ext cx="220600" cy="221925"/>
            </a:xfrm>
            <a:custGeom>
              <a:rect b="b" l="l" r="r" t="t"/>
              <a:pathLst>
                <a:path extrusionOk="0" h="8877" w="8824">
                  <a:moveTo>
                    <a:pt x="8639" y="0"/>
                  </a:moveTo>
                  <a:cubicBezTo>
                    <a:pt x="8594" y="0"/>
                    <a:pt x="8549" y="18"/>
                    <a:pt x="8514" y="54"/>
                  </a:cubicBezTo>
                  <a:lnTo>
                    <a:pt x="1" y="8233"/>
                  </a:lnTo>
                  <a:cubicBezTo>
                    <a:pt x="120" y="8328"/>
                    <a:pt x="239" y="8424"/>
                    <a:pt x="346" y="8531"/>
                  </a:cubicBezTo>
                  <a:cubicBezTo>
                    <a:pt x="453" y="8638"/>
                    <a:pt x="548" y="8757"/>
                    <a:pt x="632" y="8876"/>
                  </a:cubicBezTo>
                  <a:lnTo>
                    <a:pt x="8764" y="292"/>
                  </a:lnTo>
                  <a:cubicBezTo>
                    <a:pt x="8823" y="220"/>
                    <a:pt x="8823" y="113"/>
                    <a:pt x="8764" y="54"/>
                  </a:cubicBezTo>
                  <a:cubicBezTo>
                    <a:pt x="8728" y="18"/>
                    <a:pt x="8683" y="0"/>
                    <a:pt x="8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6973775" y="1294625"/>
              <a:ext cx="111350" cy="94700"/>
            </a:xfrm>
            <a:custGeom>
              <a:rect b="b" l="l" r="r" t="t"/>
              <a:pathLst>
                <a:path extrusionOk="0" h="3788" w="4454">
                  <a:moveTo>
                    <a:pt x="1513" y="1"/>
                  </a:moveTo>
                  <a:cubicBezTo>
                    <a:pt x="1096" y="1"/>
                    <a:pt x="691" y="108"/>
                    <a:pt x="334" y="310"/>
                  </a:cubicBezTo>
                  <a:cubicBezTo>
                    <a:pt x="48" y="465"/>
                    <a:pt x="1" y="858"/>
                    <a:pt x="239" y="1084"/>
                  </a:cubicBezTo>
                  <a:lnTo>
                    <a:pt x="2787" y="3632"/>
                  </a:lnTo>
                  <a:cubicBezTo>
                    <a:pt x="2870" y="3728"/>
                    <a:pt x="3001" y="3787"/>
                    <a:pt x="3132" y="3787"/>
                  </a:cubicBezTo>
                  <a:lnTo>
                    <a:pt x="3191" y="3787"/>
                  </a:lnTo>
                  <a:cubicBezTo>
                    <a:pt x="3346" y="3763"/>
                    <a:pt x="3477" y="3668"/>
                    <a:pt x="3561" y="3537"/>
                  </a:cubicBezTo>
                  <a:cubicBezTo>
                    <a:pt x="4453" y="1965"/>
                    <a:pt x="3322" y="13"/>
                    <a:pt x="1513" y="13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8" name="Google Shape;1358;p36"/>
          <p:cNvPicPr preferRelativeResize="0"/>
          <p:nvPr/>
        </p:nvPicPr>
        <p:blipFill rotWithShape="1">
          <a:blip r:embed="rId3">
            <a:alphaModFix/>
          </a:blip>
          <a:srcRect b="0" l="9890" r="10026" t="0"/>
          <a:stretch/>
        </p:blipFill>
        <p:spPr>
          <a:xfrm>
            <a:off x="1028825" y="1366976"/>
            <a:ext cx="1112600" cy="138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36"/>
          <p:cNvPicPr preferRelativeResize="0"/>
          <p:nvPr/>
        </p:nvPicPr>
        <p:blipFill rotWithShape="1">
          <a:blip r:embed="rId4">
            <a:alphaModFix/>
          </a:blip>
          <a:srcRect b="3723" l="3844" r="3529" t="2476"/>
          <a:stretch/>
        </p:blipFill>
        <p:spPr>
          <a:xfrm>
            <a:off x="1028813" y="3156250"/>
            <a:ext cx="1030526" cy="13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425" y="3156250"/>
            <a:ext cx="1112600" cy="143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36"/>
          <p:cNvPicPr preferRelativeResize="0"/>
          <p:nvPr/>
        </p:nvPicPr>
        <p:blipFill rotWithShape="1">
          <a:blip r:embed="rId6">
            <a:alphaModFix/>
          </a:blip>
          <a:srcRect b="0" l="0" r="4039" t="11746"/>
          <a:stretch/>
        </p:blipFill>
        <p:spPr>
          <a:xfrm>
            <a:off x="4939024" y="1417625"/>
            <a:ext cx="988888" cy="13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54"/>
          <p:cNvPicPr preferRelativeResize="0"/>
          <p:nvPr/>
        </p:nvPicPr>
        <p:blipFill rotWithShape="1">
          <a:blip r:embed="rId3">
            <a:alphaModFix/>
          </a:blip>
          <a:srcRect b="0" l="5660" r="0" t="0"/>
          <a:stretch/>
        </p:blipFill>
        <p:spPr>
          <a:xfrm>
            <a:off x="714075" y="493854"/>
            <a:ext cx="2262775" cy="34433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771" name="Google Shape;177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850" y="1275750"/>
            <a:ext cx="5457700" cy="23414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Google Shape;17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75" y="275200"/>
            <a:ext cx="6313175" cy="39554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" name="Google Shape;1781;p56"/>
          <p:cNvGrpSpPr/>
          <p:nvPr/>
        </p:nvGrpSpPr>
        <p:grpSpPr>
          <a:xfrm>
            <a:off x="-883893" y="1382495"/>
            <a:ext cx="4250271" cy="4250271"/>
            <a:chOff x="-883893" y="1382495"/>
            <a:chExt cx="4250271" cy="4250271"/>
          </a:xfrm>
        </p:grpSpPr>
        <p:grpSp>
          <p:nvGrpSpPr>
            <p:cNvPr id="1782" name="Google Shape;1782;p56"/>
            <p:cNvGrpSpPr/>
            <p:nvPr/>
          </p:nvGrpSpPr>
          <p:grpSpPr>
            <a:xfrm>
              <a:off x="950610" y="2102650"/>
              <a:ext cx="688184" cy="693202"/>
              <a:chOff x="1309763" y="1106398"/>
              <a:chExt cx="769609" cy="775221"/>
            </a:xfrm>
          </p:grpSpPr>
          <p:sp>
            <p:nvSpPr>
              <p:cNvPr id="1783" name="Google Shape;1783;p56"/>
              <p:cNvSpPr/>
              <p:nvPr/>
            </p:nvSpPr>
            <p:spPr>
              <a:xfrm rot="-3384850">
                <a:off x="1422165" y="1226643"/>
                <a:ext cx="552846" cy="532210"/>
              </a:xfrm>
              <a:custGeom>
                <a:rect b="b" l="l" r="r" t="t"/>
                <a:pathLst>
                  <a:path extrusionOk="0" h="14546" w="15110">
                    <a:moveTo>
                      <a:pt x="7550" y="1"/>
                    </a:moveTo>
                    <a:cubicBezTo>
                      <a:pt x="7368" y="1"/>
                      <a:pt x="7185" y="8"/>
                      <a:pt x="7001" y="21"/>
                    </a:cubicBezTo>
                    <a:cubicBezTo>
                      <a:pt x="2989" y="331"/>
                      <a:pt x="0" y="3831"/>
                      <a:pt x="298" y="7832"/>
                    </a:cubicBezTo>
                    <a:cubicBezTo>
                      <a:pt x="593" y="11642"/>
                      <a:pt x="3782" y="14545"/>
                      <a:pt x="7541" y="14545"/>
                    </a:cubicBezTo>
                    <a:cubicBezTo>
                      <a:pt x="7729" y="14545"/>
                      <a:pt x="7918" y="14538"/>
                      <a:pt x="8108" y="14523"/>
                    </a:cubicBezTo>
                    <a:cubicBezTo>
                      <a:pt x="12109" y="14214"/>
                      <a:pt x="15109" y="10725"/>
                      <a:pt x="14800" y="6725"/>
                    </a:cubicBezTo>
                    <a:cubicBezTo>
                      <a:pt x="14504" y="2897"/>
                      <a:pt x="11316" y="1"/>
                      <a:pt x="7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6"/>
              <p:cNvSpPr/>
              <p:nvPr/>
            </p:nvSpPr>
            <p:spPr>
              <a:xfrm rot="-3384850">
                <a:off x="1497713" y="1348139"/>
                <a:ext cx="552846" cy="364527"/>
              </a:xfrm>
              <a:custGeom>
                <a:rect b="b" l="l" r="r" t="t"/>
                <a:pathLst>
                  <a:path extrusionOk="0" h="9963" w="15110">
                    <a:moveTo>
                      <a:pt x="14026" y="0"/>
                    </a:moveTo>
                    <a:lnTo>
                      <a:pt x="14026" y="0"/>
                    </a:lnTo>
                    <a:cubicBezTo>
                      <a:pt x="14014" y="3477"/>
                      <a:pt x="11538" y="6465"/>
                      <a:pt x="8121" y="7120"/>
                    </a:cubicBezTo>
                    <a:cubicBezTo>
                      <a:pt x="7663" y="7208"/>
                      <a:pt x="7206" y="7250"/>
                      <a:pt x="6754" y="7250"/>
                    </a:cubicBezTo>
                    <a:cubicBezTo>
                      <a:pt x="3830" y="7250"/>
                      <a:pt x="1125" y="5474"/>
                      <a:pt x="1" y="2679"/>
                    </a:cubicBezTo>
                    <a:lnTo>
                      <a:pt x="1" y="2679"/>
                    </a:lnTo>
                    <a:cubicBezTo>
                      <a:pt x="1" y="5608"/>
                      <a:pt x="1751" y="8251"/>
                      <a:pt x="4454" y="9394"/>
                    </a:cubicBezTo>
                    <a:cubicBezTo>
                      <a:pt x="5363" y="9776"/>
                      <a:pt x="6320" y="9963"/>
                      <a:pt x="7271" y="9963"/>
                    </a:cubicBezTo>
                    <a:cubicBezTo>
                      <a:pt x="9135" y="9963"/>
                      <a:pt x="10972" y="9246"/>
                      <a:pt x="12360" y="7882"/>
                    </a:cubicBezTo>
                    <a:cubicBezTo>
                      <a:pt x="14455" y="5834"/>
                      <a:pt x="15110" y="2727"/>
                      <a:pt x="14026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6"/>
              <p:cNvSpPr/>
              <p:nvPr/>
            </p:nvSpPr>
            <p:spPr>
              <a:xfrm rot="-3384850">
                <a:off x="1530011" y="1169438"/>
                <a:ext cx="264020" cy="256629"/>
              </a:xfrm>
              <a:custGeom>
                <a:rect b="b" l="l" r="r" t="t"/>
                <a:pathLst>
                  <a:path extrusionOk="0" h="7014" w="7216">
                    <a:moveTo>
                      <a:pt x="155" y="1"/>
                    </a:moveTo>
                    <a:cubicBezTo>
                      <a:pt x="84" y="1"/>
                      <a:pt x="24" y="48"/>
                      <a:pt x="12" y="120"/>
                    </a:cubicBezTo>
                    <a:cubicBezTo>
                      <a:pt x="0" y="263"/>
                      <a:pt x="0" y="394"/>
                      <a:pt x="0" y="536"/>
                    </a:cubicBezTo>
                    <a:lnTo>
                      <a:pt x="0" y="715"/>
                    </a:lnTo>
                    <a:cubicBezTo>
                      <a:pt x="12" y="774"/>
                      <a:pt x="72" y="834"/>
                      <a:pt x="143" y="834"/>
                    </a:cubicBezTo>
                    <a:cubicBezTo>
                      <a:pt x="215" y="834"/>
                      <a:pt x="274" y="774"/>
                      <a:pt x="262" y="703"/>
                    </a:cubicBezTo>
                    <a:lnTo>
                      <a:pt x="262" y="536"/>
                    </a:lnTo>
                    <a:cubicBezTo>
                      <a:pt x="262" y="405"/>
                      <a:pt x="274" y="274"/>
                      <a:pt x="274" y="132"/>
                    </a:cubicBezTo>
                    <a:cubicBezTo>
                      <a:pt x="286" y="60"/>
                      <a:pt x="227" y="1"/>
                      <a:pt x="155" y="1"/>
                    </a:cubicBezTo>
                    <a:close/>
                    <a:moveTo>
                      <a:pt x="274" y="1723"/>
                    </a:moveTo>
                    <a:cubicBezTo>
                      <a:pt x="200" y="1723"/>
                      <a:pt x="122" y="1784"/>
                      <a:pt x="143" y="1882"/>
                    </a:cubicBezTo>
                    <a:cubicBezTo>
                      <a:pt x="191" y="2072"/>
                      <a:pt x="239" y="2263"/>
                      <a:pt x="298" y="2453"/>
                    </a:cubicBezTo>
                    <a:cubicBezTo>
                      <a:pt x="310" y="2501"/>
                      <a:pt x="358" y="2537"/>
                      <a:pt x="417" y="2537"/>
                    </a:cubicBezTo>
                    <a:lnTo>
                      <a:pt x="465" y="2537"/>
                    </a:lnTo>
                    <a:cubicBezTo>
                      <a:pt x="524" y="2513"/>
                      <a:pt x="572" y="2441"/>
                      <a:pt x="548" y="2370"/>
                    </a:cubicBezTo>
                    <a:cubicBezTo>
                      <a:pt x="489" y="2191"/>
                      <a:pt x="441" y="2013"/>
                      <a:pt x="393" y="1822"/>
                    </a:cubicBezTo>
                    <a:cubicBezTo>
                      <a:pt x="379" y="1753"/>
                      <a:pt x="327" y="1723"/>
                      <a:pt x="274" y="1723"/>
                    </a:cubicBezTo>
                    <a:close/>
                    <a:moveTo>
                      <a:pt x="858" y="3335"/>
                    </a:moveTo>
                    <a:cubicBezTo>
                      <a:pt x="766" y="3335"/>
                      <a:pt x="675" y="3433"/>
                      <a:pt x="739" y="3537"/>
                    </a:cubicBezTo>
                    <a:cubicBezTo>
                      <a:pt x="834" y="3715"/>
                      <a:pt x="929" y="3882"/>
                      <a:pt x="1036" y="4049"/>
                    </a:cubicBezTo>
                    <a:cubicBezTo>
                      <a:pt x="1060" y="4084"/>
                      <a:pt x="1108" y="4108"/>
                      <a:pt x="1143" y="4108"/>
                    </a:cubicBezTo>
                    <a:cubicBezTo>
                      <a:pt x="1167" y="4108"/>
                      <a:pt x="1191" y="4096"/>
                      <a:pt x="1215" y="4084"/>
                    </a:cubicBezTo>
                    <a:cubicBezTo>
                      <a:pt x="1274" y="4049"/>
                      <a:pt x="1298" y="3965"/>
                      <a:pt x="1262" y="3906"/>
                    </a:cubicBezTo>
                    <a:cubicBezTo>
                      <a:pt x="1155" y="3751"/>
                      <a:pt x="1060" y="3584"/>
                      <a:pt x="977" y="3418"/>
                    </a:cubicBezTo>
                    <a:cubicBezTo>
                      <a:pt x="949" y="3359"/>
                      <a:pt x="903" y="3335"/>
                      <a:pt x="858" y="3335"/>
                    </a:cubicBezTo>
                    <a:close/>
                    <a:moveTo>
                      <a:pt x="1848" y="4753"/>
                    </a:moveTo>
                    <a:cubicBezTo>
                      <a:pt x="1752" y="4753"/>
                      <a:pt x="1673" y="4879"/>
                      <a:pt x="1763" y="4977"/>
                    </a:cubicBezTo>
                    <a:lnTo>
                      <a:pt x="1858" y="5073"/>
                    </a:lnTo>
                    <a:cubicBezTo>
                      <a:pt x="1965" y="5180"/>
                      <a:pt x="2072" y="5287"/>
                      <a:pt x="2191" y="5382"/>
                    </a:cubicBezTo>
                    <a:cubicBezTo>
                      <a:pt x="2214" y="5405"/>
                      <a:pt x="2236" y="5416"/>
                      <a:pt x="2268" y="5418"/>
                    </a:cubicBezTo>
                    <a:lnTo>
                      <a:pt x="2268" y="5418"/>
                    </a:lnTo>
                    <a:cubicBezTo>
                      <a:pt x="2384" y="5413"/>
                      <a:pt x="2440" y="5262"/>
                      <a:pt x="2358" y="5192"/>
                    </a:cubicBezTo>
                    <a:cubicBezTo>
                      <a:pt x="2239" y="5096"/>
                      <a:pt x="2144" y="5001"/>
                      <a:pt x="2036" y="4894"/>
                    </a:cubicBezTo>
                    <a:lnTo>
                      <a:pt x="1941" y="4799"/>
                    </a:lnTo>
                    <a:cubicBezTo>
                      <a:pt x="1912" y="4767"/>
                      <a:pt x="1879" y="4753"/>
                      <a:pt x="1848" y="4753"/>
                    </a:cubicBezTo>
                    <a:close/>
                    <a:moveTo>
                      <a:pt x="2268" y="5418"/>
                    </a:moveTo>
                    <a:cubicBezTo>
                      <a:pt x="2266" y="5418"/>
                      <a:pt x="2265" y="5418"/>
                      <a:pt x="2263" y="5418"/>
                    </a:cubicBezTo>
                    <a:lnTo>
                      <a:pt x="2274" y="5418"/>
                    </a:lnTo>
                    <a:cubicBezTo>
                      <a:pt x="2272" y="5418"/>
                      <a:pt x="2270" y="5418"/>
                      <a:pt x="2268" y="5418"/>
                    </a:cubicBezTo>
                    <a:close/>
                    <a:moveTo>
                      <a:pt x="3197" y="5832"/>
                    </a:moveTo>
                    <a:cubicBezTo>
                      <a:pt x="3076" y="5832"/>
                      <a:pt x="2994" y="6016"/>
                      <a:pt x="3132" y="6085"/>
                    </a:cubicBezTo>
                    <a:cubicBezTo>
                      <a:pt x="3310" y="6180"/>
                      <a:pt x="3477" y="6275"/>
                      <a:pt x="3656" y="6359"/>
                    </a:cubicBezTo>
                    <a:cubicBezTo>
                      <a:pt x="3668" y="6370"/>
                      <a:pt x="3691" y="6370"/>
                      <a:pt x="3715" y="6382"/>
                    </a:cubicBezTo>
                    <a:cubicBezTo>
                      <a:pt x="3846" y="6370"/>
                      <a:pt x="3894" y="6192"/>
                      <a:pt x="3763" y="6132"/>
                    </a:cubicBezTo>
                    <a:cubicBezTo>
                      <a:pt x="3596" y="6049"/>
                      <a:pt x="3429" y="5954"/>
                      <a:pt x="3275" y="5858"/>
                    </a:cubicBezTo>
                    <a:cubicBezTo>
                      <a:pt x="3248" y="5840"/>
                      <a:pt x="3221" y="5832"/>
                      <a:pt x="3197" y="5832"/>
                    </a:cubicBezTo>
                    <a:close/>
                    <a:moveTo>
                      <a:pt x="4800" y="6523"/>
                    </a:moveTo>
                    <a:cubicBezTo>
                      <a:pt x="4662" y="6523"/>
                      <a:pt x="4615" y="6730"/>
                      <a:pt x="4751" y="6775"/>
                    </a:cubicBezTo>
                    <a:cubicBezTo>
                      <a:pt x="4941" y="6835"/>
                      <a:pt x="5132" y="6870"/>
                      <a:pt x="5334" y="6906"/>
                    </a:cubicBezTo>
                    <a:lnTo>
                      <a:pt x="5346" y="6906"/>
                    </a:lnTo>
                    <a:lnTo>
                      <a:pt x="5346" y="6918"/>
                    </a:lnTo>
                    <a:cubicBezTo>
                      <a:pt x="5418" y="6918"/>
                      <a:pt x="5477" y="6870"/>
                      <a:pt x="5477" y="6799"/>
                    </a:cubicBezTo>
                    <a:cubicBezTo>
                      <a:pt x="5489" y="6728"/>
                      <a:pt x="5442" y="6668"/>
                      <a:pt x="5382" y="6656"/>
                    </a:cubicBezTo>
                    <a:cubicBezTo>
                      <a:pt x="5192" y="6620"/>
                      <a:pt x="5001" y="6573"/>
                      <a:pt x="4822" y="6525"/>
                    </a:cubicBezTo>
                    <a:cubicBezTo>
                      <a:pt x="4815" y="6524"/>
                      <a:pt x="4807" y="6523"/>
                      <a:pt x="4800" y="6523"/>
                    </a:cubicBezTo>
                    <a:close/>
                    <a:moveTo>
                      <a:pt x="7082" y="6726"/>
                    </a:moveTo>
                    <a:cubicBezTo>
                      <a:pt x="7075" y="6726"/>
                      <a:pt x="7068" y="6726"/>
                      <a:pt x="7061" y="6728"/>
                    </a:cubicBezTo>
                    <a:cubicBezTo>
                      <a:pt x="6870" y="6740"/>
                      <a:pt x="6680" y="6751"/>
                      <a:pt x="6501" y="6751"/>
                    </a:cubicBezTo>
                    <a:cubicBezTo>
                      <a:pt x="6323" y="6751"/>
                      <a:pt x="6323" y="7013"/>
                      <a:pt x="6501" y="7013"/>
                    </a:cubicBezTo>
                    <a:lnTo>
                      <a:pt x="6500" y="7013"/>
                    </a:lnTo>
                    <a:cubicBezTo>
                      <a:pt x="6699" y="7013"/>
                      <a:pt x="6897" y="7013"/>
                      <a:pt x="7085" y="6990"/>
                    </a:cubicBezTo>
                    <a:cubicBezTo>
                      <a:pt x="7156" y="6978"/>
                      <a:pt x="7216" y="6918"/>
                      <a:pt x="7204" y="6835"/>
                    </a:cubicBezTo>
                    <a:cubicBezTo>
                      <a:pt x="7193" y="6771"/>
                      <a:pt x="7144" y="6726"/>
                      <a:pt x="7082" y="6726"/>
                    </a:cubicBezTo>
                    <a:close/>
                    <a:moveTo>
                      <a:pt x="6500" y="7013"/>
                    </a:moveTo>
                    <a:lnTo>
                      <a:pt x="6500" y="7013"/>
                    </a:lnTo>
                    <a:cubicBezTo>
                      <a:pt x="6496" y="7013"/>
                      <a:pt x="6493" y="7013"/>
                      <a:pt x="6489" y="7013"/>
                    </a:cubicBezTo>
                    <a:lnTo>
                      <a:pt x="6501" y="7013"/>
                    </a:lnTo>
                    <a:cubicBezTo>
                      <a:pt x="6501" y="7013"/>
                      <a:pt x="6501" y="7013"/>
                      <a:pt x="6501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6"/>
              <p:cNvSpPr/>
              <p:nvPr/>
            </p:nvSpPr>
            <p:spPr>
              <a:xfrm rot="-3384850">
                <a:off x="1589254" y="1524551"/>
                <a:ext cx="281399" cy="288095"/>
              </a:xfrm>
              <a:custGeom>
                <a:rect b="b" l="l" r="r" t="t"/>
                <a:pathLst>
                  <a:path extrusionOk="0" h="7874" w="7691">
                    <a:moveTo>
                      <a:pt x="475" y="4"/>
                    </a:moveTo>
                    <a:cubicBezTo>
                      <a:pt x="344" y="4"/>
                      <a:pt x="201" y="27"/>
                      <a:pt x="70" y="51"/>
                    </a:cubicBezTo>
                    <a:cubicBezTo>
                      <a:pt x="0" y="51"/>
                      <a:pt x="33" y="302"/>
                      <a:pt x="101" y="302"/>
                    </a:cubicBezTo>
                    <a:cubicBezTo>
                      <a:pt x="103" y="302"/>
                      <a:pt x="104" y="302"/>
                      <a:pt x="106" y="301"/>
                    </a:cubicBezTo>
                    <a:cubicBezTo>
                      <a:pt x="225" y="277"/>
                      <a:pt x="356" y="266"/>
                      <a:pt x="487" y="254"/>
                    </a:cubicBezTo>
                    <a:lnTo>
                      <a:pt x="511" y="254"/>
                    </a:lnTo>
                    <a:cubicBezTo>
                      <a:pt x="665" y="230"/>
                      <a:pt x="642" y="4"/>
                      <a:pt x="475" y="4"/>
                    </a:cubicBezTo>
                    <a:close/>
                    <a:moveTo>
                      <a:pt x="1468" y="1"/>
                    </a:moveTo>
                    <a:cubicBezTo>
                      <a:pt x="1308" y="1"/>
                      <a:pt x="1307" y="266"/>
                      <a:pt x="1487" y="266"/>
                    </a:cubicBezTo>
                    <a:cubicBezTo>
                      <a:pt x="1677" y="266"/>
                      <a:pt x="1868" y="289"/>
                      <a:pt x="2058" y="313"/>
                    </a:cubicBezTo>
                    <a:lnTo>
                      <a:pt x="2070" y="313"/>
                    </a:lnTo>
                    <a:cubicBezTo>
                      <a:pt x="2225" y="313"/>
                      <a:pt x="2249" y="75"/>
                      <a:pt x="2082" y="51"/>
                    </a:cubicBezTo>
                    <a:cubicBezTo>
                      <a:pt x="1892" y="27"/>
                      <a:pt x="1701" y="4"/>
                      <a:pt x="1499" y="4"/>
                    </a:cubicBezTo>
                    <a:cubicBezTo>
                      <a:pt x="1488" y="2"/>
                      <a:pt x="1478" y="1"/>
                      <a:pt x="1468" y="1"/>
                    </a:cubicBezTo>
                    <a:close/>
                    <a:moveTo>
                      <a:pt x="3205" y="309"/>
                    </a:moveTo>
                    <a:cubicBezTo>
                      <a:pt x="3072" y="309"/>
                      <a:pt x="3010" y="508"/>
                      <a:pt x="3154" y="563"/>
                    </a:cubicBezTo>
                    <a:cubicBezTo>
                      <a:pt x="3332" y="611"/>
                      <a:pt x="3511" y="682"/>
                      <a:pt x="3678" y="766"/>
                    </a:cubicBezTo>
                    <a:cubicBezTo>
                      <a:pt x="3702" y="766"/>
                      <a:pt x="3713" y="778"/>
                      <a:pt x="3737" y="778"/>
                    </a:cubicBezTo>
                    <a:cubicBezTo>
                      <a:pt x="3868" y="766"/>
                      <a:pt x="3916" y="575"/>
                      <a:pt x="3785" y="527"/>
                    </a:cubicBezTo>
                    <a:cubicBezTo>
                      <a:pt x="3606" y="444"/>
                      <a:pt x="3428" y="373"/>
                      <a:pt x="3237" y="313"/>
                    </a:cubicBezTo>
                    <a:cubicBezTo>
                      <a:pt x="3226" y="311"/>
                      <a:pt x="3215" y="309"/>
                      <a:pt x="3205" y="309"/>
                    </a:cubicBezTo>
                    <a:close/>
                    <a:moveTo>
                      <a:pt x="4760" y="1062"/>
                    </a:moveTo>
                    <a:cubicBezTo>
                      <a:pt x="4717" y="1062"/>
                      <a:pt x="4672" y="1085"/>
                      <a:pt x="4642" y="1123"/>
                    </a:cubicBezTo>
                    <a:cubicBezTo>
                      <a:pt x="4606" y="1182"/>
                      <a:pt x="4618" y="1266"/>
                      <a:pt x="4678" y="1301"/>
                    </a:cubicBezTo>
                    <a:cubicBezTo>
                      <a:pt x="4833" y="1409"/>
                      <a:pt x="4987" y="1516"/>
                      <a:pt x="5130" y="1635"/>
                    </a:cubicBezTo>
                    <a:cubicBezTo>
                      <a:pt x="5154" y="1659"/>
                      <a:pt x="5178" y="1670"/>
                      <a:pt x="5214" y="1670"/>
                    </a:cubicBezTo>
                    <a:lnTo>
                      <a:pt x="5226" y="1670"/>
                    </a:lnTo>
                    <a:cubicBezTo>
                      <a:pt x="5261" y="1670"/>
                      <a:pt x="5297" y="1647"/>
                      <a:pt x="5321" y="1623"/>
                    </a:cubicBezTo>
                    <a:cubicBezTo>
                      <a:pt x="5368" y="1563"/>
                      <a:pt x="5356" y="1480"/>
                      <a:pt x="5297" y="1432"/>
                    </a:cubicBezTo>
                    <a:cubicBezTo>
                      <a:pt x="5154" y="1313"/>
                      <a:pt x="4987" y="1194"/>
                      <a:pt x="4833" y="1087"/>
                    </a:cubicBezTo>
                    <a:cubicBezTo>
                      <a:pt x="4811" y="1070"/>
                      <a:pt x="4786" y="1062"/>
                      <a:pt x="4760" y="1062"/>
                    </a:cubicBezTo>
                    <a:close/>
                    <a:moveTo>
                      <a:pt x="6048" y="2208"/>
                    </a:moveTo>
                    <a:cubicBezTo>
                      <a:pt x="6017" y="2208"/>
                      <a:pt x="5986" y="2219"/>
                      <a:pt x="5964" y="2242"/>
                    </a:cubicBezTo>
                    <a:cubicBezTo>
                      <a:pt x="5904" y="2290"/>
                      <a:pt x="5904" y="2373"/>
                      <a:pt x="5952" y="2421"/>
                    </a:cubicBezTo>
                    <a:cubicBezTo>
                      <a:pt x="6071" y="2575"/>
                      <a:pt x="6190" y="2718"/>
                      <a:pt x="6297" y="2873"/>
                    </a:cubicBezTo>
                    <a:cubicBezTo>
                      <a:pt x="6321" y="2909"/>
                      <a:pt x="6357" y="2933"/>
                      <a:pt x="6404" y="2933"/>
                    </a:cubicBezTo>
                    <a:lnTo>
                      <a:pt x="6404" y="2921"/>
                    </a:lnTo>
                    <a:cubicBezTo>
                      <a:pt x="6511" y="2921"/>
                      <a:pt x="6571" y="2802"/>
                      <a:pt x="6511" y="2718"/>
                    </a:cubicBezTo>
                    <a:cubicBezTo>
                      <a:pt x="6392" y="2563"/>
                      <a:pt x="6273" y="2409"/>
                      <a:pt x="6142" y="2254"/>
                    </a:cubicBezTo>
                    <a:cubicBezTo>
                      <a:pt x="6117" y="2222"/>
                      <a:pt x="6082" y="2208"/>
                      <a:pt x="6048" y="2208"/>
                    </a:cubicBezTo>
                    <a:close/>
                    <a:moveTo>
                      <a:pt x="6987" y="3672"/>
                    </a:moveTo>
                    <a:cubicBezTo>
                      <a:pt x="6908" y="3672"/>
                      <a:pt x="6830" y="3748"/>
                      <a:pt x="6869" y="3849"/>
                    </a:cubicBezTo>
                    <a:cubicBezTo>
                      <a:pt x="6940" y="4016"/>
                      <a:pt x="7011" y="4195"/>
                      <a:pt x="7083" y="4373"/>
                    </a:cubicBezTo>
                    <a:cubicBezTo>
                      <a:pt x="7095" y="4421"/>
                      <a:pt x="7142" y="4457"/>
                      <a:pt x="7202" y="4457"/>
                    </a:cubicBezTo>
                    <a:cubicBezTo>
                      <a:pt x="7214" y="4457"/>
                      <a:pt x="7226" y="4457"/>
                      <a:pt x="7250" y="4445"/>
                    </a:cubicBezTo>
                    <a:cubicBezTo>
                      <a:pt x="7309" y="4421"/>
                      <a:pt x="7345" y="4349"/>
                      <a:pt x="7321" y="4278"/>
                    </a:cubicBezTo>
                    <a:cubicBezTo>
                      <a:pt x="7261" y="4099"/>
                      <a:pt x="7178" y="3921"/>
                      <a:pt x="7095" y="3742"/>
                    </a:cubicBezTo>
                    <a:cubicBezTo>
                      <a:pt x="7070" y="3693"/>
                      <a:pt x="7029" y="3672"/>
                      <a:pt x="6987" y="3672"/>
                    </a:cubicBezTo>
                    <a:close/>
                    <a:moveTo>
                      <a:pt x="7486" y="5312"/>
                    </a:moveTo>
                    <a:cubicBezTo>
                      <a:pt x="7479" y="5312"/>
                      <a:pt x="7471" y="5313"/>
                      <a:pt x="7464" y="5314"/>
                    </a:cubicBezTo>
                    <a:cubicBezTo>
                      <a:pt x="7392" y="5326"/>
                      <a:pt x="7345" y="5397"/>
                      <a:pt x="7357" y="5469"/>
                    </a:cubicBezTo>
                    <a:cubicBezTo>
                      <a:pt x="7392" y="5647"/>
                      <a:pt x="7416" y="5838"/>
                      <a:pt x="7428" y="6028"/>
                    </a:cubicBezTo>
                    <a:cubicBezTo>
                      <a:pt x="7428" y="6100"/>
                      <a:pt x="7488" y="6147"/>
                      <a:pt x="7559" y="6147"/>
                    </a:cubicBezTo>
                    <a:lnTo>
                      <a:pt x="7571" y="6147"/>
                    </a:lnTo>
                    <a:cubicBezTo>
                      <a:pt x="7642" y="6147"/>
                      <a:pt x="7690" y="6088"/>
                      <a:pt x="7690" y="6016"/>
                    </a:cubicBezTo>
                    <a:cubicBezTo>
                      <a:pt x="7678" y="5814"/>
                      <a:pt x="7654" y="5611"/>
                      <a:pt x="7619" y="5421"/>
                    </a:cubicBezTo>
                    <a:cubicBezTo>
                      <a:pt x="7608" y="5357"/>
                      <a:pt x="7549" y="5312"/>
                      <a:pt x="7486" y="5312"/>
                    </a:cubicBezTo>
                    <a:close/>
                    <a:moveTo>
                      <a:pt x="7526" y="7050"/>
                    </a:moveTo>
                    <a:cubicBezTo>
                      <a:pt x="7464" y="7050"/>
                      <a:pt x="7415" y="7096"/>
                      <a:pt x="7404" y="7171"/>
                    </a:cubicBezTo>
                    <a:cubicBezTo>
                      <a:pt x="7381" y="7350"/>
                      <a:pt x="7357" y="7540"/>
                      <a:pt x="7321" y="7719"/>
                    </a:cubicBezTo>
                    <a:cubicBezTo>
                      <a:pt x="7309" y="7790"/>
                      <a:pt x="7345" y="7862"/>
                      <a:pt x="7416" y="7874"/>
                    </a:cubicBezTo>
                    <a:lnTo>
                      <a:pt x="7440" y="7874"/>
                    </a:lnTo>
                    <a:cubicBezTo>
                      <a:pt x="7500" y="7874"/>
                      <a:pt x="7559" y="7838"/>
                      <a:pt x="7571" y="7778"/>
                    </a:cubicBezTo>
                    <a:cubicBezTo>
                      <a:pt x="7619" y="7588"/>
                      <a:pt x="7642" y="7397"/>
                      <a:pt x="7666" y="7195"/>
                    </a:cubicBezTo>
                    <a:cubicBezTo>
                      <a:pt x="7678" y="7124"/>
                      <a:pt x="7631" y="7052"/>
                      <a:pt x="7547" y="7052"/>
                    </a:cubicBezTo>
                    <a:cubicBezTo>
                      <a:pt x="7540" y="7051"/>
                      <a:pt x="7533" y="7050"/>
                      <a:pt x="7526" y="70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6"/>
              <p:cNvSpPr/>
              <p:nvPr/>
            </p:nvSpPr>
            <p:spPr>
              <a:xfrm rot="-3384850">
                <a:off x="1410955" y="1220421"/>
                <a:ext cx="567225" cy="547175"/>
              </a:xfrm>
              <a:custGeom>
                <a:rect b="b" l="l" r="r" t="t"/>
                <a:pathLst>
                  <a:path extrusionOk="0" h="14955" w="15503">
                    <a:moveTo>
                      <a:pt x="7790" y="417"/>
                    </a:moveTo>
                    <a:cubicBezTo>
                      <a:pt x="7805" y="417"/>
                      <a:pt x="7820" y="417"/>
                      <a:pt x="7835" y="417"/>
                    </a:cubicBezTo>
                    <a:lnTo>
                      <a:pt x="7906" y="417"/>
                    </a:lnTo>
                    <a:cubicBezTo>
                      <a:pt x="11311" y="441"/>
                      <a:pt x="14228" y="2870"/>
                      <a:pt x="14859" y="6228"/>
                    </a:cubicBezTo>
                    <a:cubicBezTo>
                      <a:pt x="15502" y="9573"/>
                      <a:pt x="13681" y="12907"/>
                      <a:pt x="10514" y="14181"/>
                    </a:cubicBezTo>
                    <a:cubicBezTo>
                      <a:pt x="9644" y="14532"/>
                      <a:pt x="8739" y="14700"/>
                      <a:pt x="7846" y="14700"/>
                    </a:cubicBezTo>
                    <a:cubicBezTo>
                      <a:pt x="5496" y="14700"/>
                      <a:pt x="3224" y="13536"/>
                      <a:pt x="1870" y="11466"/>
                    </a:cubicBezTo>
                    <a:cubicBezTo>
                      <a:pt x="0" y="8621"/>
                      <a:pt x="405" y="4846"/>
                      <a:pt x="2846" y="2453"/>
                    </a:cubicBezTo>
                    <a:cubicBezTo>
                      <a:pt x="4157" y="1154"/>
                      <a:pt x="5937" y="417"/>
                      <a:pt x="7790" y="417"/>
                    </a:cubicBezTo>
                    <a:close/>
                    <a:moveTo>
                      <a:pt x="7799" y="1"/>
                    </a:moveTo>
                    <a:cubicBezTo>
                      <a:pt x="3679" y="1"/>
                      <a:pt x="334" y="3334"/>
                      <a:pt x="322" y="7454"/>
                    </a:cubicBezTo>
                    <a:cubicBezTo>
                      <a:pt x="310" y="11574"/>
                      <a:pt x="3644" y="14931"/>
                      <a:pt x="7763" y="14955"/>
                    </a:cubicBezTo>
                    <a:lnTo>
                      <a:pt x="7835" y="14955"/>
                    </a:lnTo>
                    <a:cubicBezTo>
                      <a:pt x="11966" y="14931"/>
                      <a:pt x="15300" y="11574"/>
                      <a:pt x="15288" y="7454"/>
                    </a:cubicBezTo>
                    <a:cubicBezTo>
                      <a:pt x="15276" y="3334"/>
                      <a:pt x="11930" y="1"/>
                      <a:pt x="7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8" name="Google Shape;1788;p56"/>
            <p:cNvGrpSpPr/>
            <p:nvPr/>
          </p:nvGrpSpPr>
          <p:grpSpPr>
            <a:xfrm flipH="1" rot="-2700000">
              <a:off x="-274893" y="2018371"/>
              <a:ext cx="3032270" cy="2978521"/>
              <a:chOff x="-229526" y="1170468"/>
              <a:chExt cx="3391015" cy="3330906"/>
            </a:xfrm>
          </p:grpSpPr>
          <p:sp>
            <p:nvSpPr>
              <p:cNvPr id="1789" name="Google Shape;1789;p56"/>
              <p:cNvSpPr/>
              <p:nvPr/>
            </p:nvSpPr>
            <p:spPr>
              <a:xfrm rot="-3384850">
                <a:off x="496308" y="1476163"/>
                <a:ext cx="2067520" cy="2523810"/>
              </a:xfrm>
              <a:custGeom>
                <a:rect b="b" l="l" r="r" t="t"/>
                <a:pathLst>
                  <a:path extrusionOk="0" h="68979" w="56508">
                    <a:moveTo>
                      <a:pt x="50545" y="0"/>
                    </a:moveTo>
                    <a:cubicBezTo>
                      <a:pt x="50022" y="0"/>
                      <a:pt x="49492" y="75"/>
                      <a:pt x="48971" y="232"/>
                    </a:cubicBezTo>
                    <a:cubicBezTo>
                      <a:pt x="49197" y="363"/>
                      <a:pt x="49411" y="518"/>
                      <a:pt x="49626" y="684"/>
                    </a:cubicBezTo>
                    <a:cubicBezTo>
                      <a:pt x="52019" y="2661"/>
                      <a:pt x="52293" y="6233"/>
                      <a:pt x="50245" y="8554"/>
                    </a:cubicBezTo>
                    <a:lnTo>
                      <a:pt x="11871" y="51845"/>
                    </a:lnTo>
                    <a:lnTo>
                      <a:pt x="9633" y="54381"/>
                    </a:lnTo>
                    <a:lnTo>
                      <a:pt x="8394" y="55763"/>
                    </a:lnTo>
                    <a:lnTo>
                      <a:pt x="6144" y="58311"/>
                    </a:lnTo>
                    <a:lnTo>
                      <a:pt x="0" y="65252"/>
                    </a:lnTo>
                    <a:lnTo>
                      <a:pt x="2191" y="67050"/>
                    </a:lnTo>
                    <a:lnTo>
                      <a:pt x="1179" y="68264"/>
                    </a:lnTo>
                    <a:lnTo>
                      <a:pt x="1989" y="68978"/>
                    </a:lnTo>
                    <a:lnTo>
                      <a:pt x="4525" y="66109"/>
                    </a:lnTo>
                    <a:lnTo>
                      <a:pt x="2394" y="64228"/>
                    </a:lnTo>
                    <a:lnTo>
                      <a:pt x="8775" y="57501"/>
                    </a:lnTo>
                    <a:lnTo>
                      <a:pt x="11109" y="55036"/>
                    </a:lnTo>
                    <a:lnTo>
                      <a:pt x="12383" y="53691"/>
                    </a:lnTo>
                    <a:lnTo>
                      <a:pt x="14717" y="51226"/>
                    </a:lnTo>
                    <a:lnTo>
                      <a:pt x="54519" y="9257"/>
                    </a:lnTo>
                    <a:cubicBezTo>
                      <a:pt x="56222" y="7447"/>
                      <a:pt x="56507" y="4732"/>
                      <a:pt x="55198" y="2613"/>
                    </a:cubicBezTo>
                    <a:cubicBezTo>
                      <a:pt x="54184" y="958"/>
                      <a:pt x="52408" y="0"/>
                      <a:pt x="50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56"/>
              <p:cNvSpPr/>
              <p:nvPr/>
            </p:nvSpPr>
            <p:spPr>
              <a:xfrm rot="-3384850">
                <a:off x="350414" y="1645171"/>
                <a:ext cx="2149843" cy="2515760"/>
              </a:xfrm>
              <a:custGeom>
                <a:rect b="b" l="l" r="r" t="t"/>
                <a:pathLst>
                  <a:path extrusionOk="0" h="68759" w="58758">
                    <a:moveTo>
                      <a:pt x="55436" y="0"/>
                    </a:moveTo>
                    <a:cubicBezTo>
                      <a:pt x="54448" y="286"/>
                      <a:pt x="53567" y="857"/>
                      <a:pt x="52888" y="1619"/>
                    </a:cubicBezTo>
                    <a:cubicBezTo>
                      <a:pt x="52840" y="1679"/>
                      <a:pt x="52805" y="1726"/>
                      <a:pt x="52757" y="1774"/>
                    </a:cubicBezTo>
                    <a:lnTo>
                      <a:pt x="16038" y="46458"/>
                    </a:lnTo>
                    <a:lnTo>
                      <a:pt x="13883" y="49077"/>
                    </a:lnTo>
                    <a:lnTo>
                      <a:pt x="12704" y="50506"/>
                    </a:lnTo>
                    <a:lnTo>
                      <a:pt x="10549" y="53138"/>
                    </a:lnTo>
                    <a:lnTo>
                      <a:pt x="4656" y="60293"/>
                    </a:lnTo>
                    <a:lnTo>
                      <a:pt x="2536" y="58424"/>
                    </a:lnTo>
                    <a:lnTo>
                      <a:pt x="0" y="61293"/>
                    </a:lnTo>
                    <a:lnTo>
                      <a:pt x="8454" y="68758"/>
                    </a:lnTo>
                    <a:lnTo>
                      <a:pt x="9490" y="67580"/>
                    </a:lnTo>
                    <a:lnTo>
                      <a:pt x="8609" y="66794"/>
                    </a:lnTo>
                    <a:cubicBezTo>
                      <a:pt x="7430" y="65818"/>
                      <a:pt x="7299" y="64044"/>
                      <a:pt x="8347" y="62913"/>
                    </a:cubicBezTo>
                    <a:lnTo>
                      <a:pt x="12609" y="58091"/>
                    </a:lnTo>
                    <a:lnTo>
                      <a:pt x="14859" y="55543"/>
                    </a:lnTo>
                    <a:lnTo>
                      <a:pt x="16098" y="54161"/>
                    </a:lnTo>
                    <a:lnTo>
                      <a:pt x="18348" y="51625"/>
                    </a:lnTo>
                    <a:lnTo>
                      <a:pt x="56710" y="8334"/>
                    </a:lnTo>
                    <a:cubicBezTo>
                      <a:pt x="58758" y="6013"/>
                      <a:pt x="58484" y="2441"/>
                      <a:pt x="56091" y="464"/>
                    </a:cubicBezTo>
                    <a:cubicBezTo>
                      <a:pt x="55876" y="298"/>
                      <a:pt x="55662" y="143"/>
                      <a:pt x="55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56"/>
              <p:cNvSpPr/>
              <p:nvPr/>
            </p:nvSpPr>
            <p:spPr>
              <a:xfrm rot="-3384850">
                <a:off x="307420" y="1569973"/>
                <a:ext cx="2317123" cy="2531896"/>
              </a:xfrm>
              <a:custGeom>
                <a:rect b="b" l="l" r="r" t="t"/>
                <a:pathLst>
                  <a:path extrusionOk="0" h="69200" w="63330">
                    <a:moveTo>
                      <a:pt x="57231" y="116"/>
                    </a:moveTo>
                    <a:cubicBezTo>
                      <a:pt x="58523" y="116"/>
                      <a:pt x="59821" y="580"/>
                      <a:pt x="60853" y="1524"/>
                    </a:cubicBezTo>
                    <a:cubicBezTo>
                      <a:pt x="63104" y="3584"/>
                      <a:pt x="63175" y="7097"/>
                      <a:pt x="61032" y="9264"/>
                    </a:cubicBezTo>
                    <a:lnTo>
                      <a:pt x="8906" y="64235"/>
                    </a:lnTo>
                    <a:cubicBezTo>
                      <a:pt x="8882" y="64258"/>
                      <a:pt x="8871" y="64294"/>
                      <a:pt x="8871" y="64330"/>
                    </a:cubicBezTo>
                    <a:cubicBezTo>
                      <a:pt x="8882" y="64366"/>
                      <a:pt x="8894" y="64389"/>
                      <a:pt x="8918" y="64425"/>
                    </a:cubicBezTo>
                    <a:lnTo>
                      <a:pt x="10942" y="66211"/>
                    </a:lnTo>
                    <a:lnTo>
                      <a:pt x="8585" y="68890"/>
                    </a:lnTo>
                    <a:lnTo>
                      <a:pt x="322" y="61591"/>
                    </a:lnTo>
                    <a:lnTo>
                      <a:pt x="2691" y="58924"/>
                    </a:lnTo>
                    <a:lnTo>
                      <a:pt x="4715" y="60710"/>
                    </a:lnTo>
                    <a:cubicBezTo>
                      <a:pt x="4733" y="60728"/>
                      <a:pt x="4757" y="60739"/>
                      <a:pt x="4782" y="60739"/>
                    </a:cubicBezTo>
                    <a:cubicBezTo>
                      <a:pt x="4791" y="60739"/>
                      <a:pt x="4801" y="60737"/>
                      <a:pt x="4811" y="60734"/>
                    </a:cubicBezTo>
                    <a:cubicBezTo>
                      <a:pt x="4846" y="60734"/>
                      <a:pt x="4882" y="60722"/>
                      <a:pt x="4906" y="60686"/>
                    </a:cubicBezTo>
                    <a:lnTo>
                      <a:pt x="16276" y="46851"/>
                    </a:lnTo>
                    <a:lnTo>
                      <a:pt x="53007" y="2179"/>
                    </a:lnTo>
                    <a:cubicBezTo>
                      <a:pt x="53043" y="2132"/>
                      <a:pt x="53090" y="2084"/>
                      <a:pt x="53126" y="2025"/>
                    </a:cubicBezTo>
                    <a:cubicBezTo>
                      <a:pt x="54189" y="761"/>
                      <a:pt x="55706" y="116"/>
                      <a:pt x="57231" y="116"/>
                    </a:cubicBezTo>
                    <a:close/>
                    <a:moveTo>
                      <a:pt x="57087" y="0"/>
                    </a:moveTo>
                    <a:cubicBezTo>
                      <a:pt x="55555" y="0"/>
                      <a:pt x="54030" y="625"/>
                      <a:pt x="52924" y="1858"/>
                    </a:cubicBezTo>
                    <a:cubicBezTo>
                      <a:pt x="52876" y="1905"/>
                      <a:pt x="52840" y="1953"/>
                      <a:pt x="52793" y="2001"/>
                    </a:cubicBezTo>
                    <a:lnTo>
                      <a:pt x="4775" y="60413"/>
                    </a:lnTo>
                    <a:lnTo>
                      <a:pt x="2751" y="58627"/>
                    </a:lnTo>
                    <a:cubicBezTo>
                      <a:pt x="2730" y="58606"/>
                      <a:pt x="2702" y="58596"/>
                      <a:pt x="2674" y="58596"/>
                    </a:cubicBezTo>
                    <a:cubicBezTo>
                      <a:pt x="2637" y="58596"/>
                      <a:pt x="2599" y="58612"/>
                      <a:pt x="2572" y="58639"/>
                    </a:cubicBezTo>
                    <a:lnTo>
                      <a:pt x="36" y="61520"/>
                    </a:lnTo>
                    <a:cubicBezTo>
                      <a:pt x="12" y="61544"/>
                      <a:pt x="0" y="61579"/>
                      <a:pt x="12" y="61615"/>
                    </a:cubicBezTo>
                    <a:cubicBezTo>
                      <a:pt x="12" y="61651"/>
                      <a:pt x="24" y="61675"/>
                      <a:pt x="48" y="61699"/>
                    </a:cubicBezTo>
                    <a:lnTo>
                      <a:pt x="8501" y="69164"/>
                    </a:lnTo>
                    <a:cubicBezTo>
                      <a:pt x="8525" y="69188"/>
                      <a:pt x="8561" y="69199"/>
                      <a:pt x="8597" y="69199"/>
                    </a:cubicBezTo>
                    <a:cubicBezTo>
                      <a:pt x="8632" y="69199"/>
                      <a:pt x="8668" y="69176"/>
                      <a:pt x="8692" y="69152"/>
                    </a:cubicBezTo>
                    <a:lnTo>
                      <a:pt x="11228" y="66282"/>
                    </a:lnTo>
                    <a:cubicBezTo>
                      <a:pt x="11252" y="66247"/>
                      <a:pt x="11264" y="66211"/>
                      <a:pt x="11264" y="66187"/>
                    </a:cubicBezTo>
                    <a:cubicBezTo>
                      <a:pt x="11264" y="66151"/>
                      <a:pt x="11240" y="66116"/>
                      <a:pt x="11216" y="66092"/>
                    </a:cubicBezTo>
                    <a:lnTo>
                      <a:pt x="9192" y="64306"/>
                    </a:lnTo>
                    <a:lnTo>
                      <a:pt x="21420" y="51400"/>
                    </a:lnTo>
                    <a:lnTo>
                      <a:pt x="61210" y="9430"/>
                    </a:lnTo>
                    <a:cubicBezTo>
                      <a:pt x="63330" y="7144"/>
                      <a:pt x="63187" y="3572"/>
                      <a:pt x="60877" y="1477"/>
                    </a:cubicBezTo>
                    <a:cubicBezTo>
                      <a:pt x="59799" y="488"/>
                      <a:pt x="58441" y="0"/>
                      <a:pt x="5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2" name="Google Shape;1792;p56"/>
          <p:cNvGrpSpPr/>
          <p:nvPr/>
        </p:nvGrpSpPr>
        <p:grpSpPr>
          <a:xfrm>
            <a:off x="7076099" y="894979"/>
            <a:ext cx="1465277" cy="3522250"/>
            <a:chOff x="7325852" y="1080377"/>
            <a:chExt cx="1264151" cy="3038780"/>
          </a:xfrm>
        </p:grpSpPr>
        <p:sp>
          <p:nvSpPr>
            <p:cNvPr id="1793" name="Google Shape;1793;p56"/>
            <p:cNvSpPr/>
            <p:nvPr/>
          </p:nvSpPr>
          <p:spPr>
            <a:xfrm>
              <a:off x="7325852" y="1152728"/>
              <a:ext cx="1264151" cy="2945659"/>
            </a:xfrm>
            <a:custGeom>
              <a:rect b="b" l="l" r="r" t="t"/>
              <a:pathLst>
                <a:path extrusionOk="0" h="102431" w="43959">
                  <a:moveTo>
                    <a:pt x="8101" y="0"/>
                  </a:moveTo>
                  <a:cubicBezTo>
                    <a:pt x="7995" y="0"/>
                    <a:pt x="7922" y="135"/>
                    <a:pt x="8013" y="227"/>
                  </a:cubicBezTo>
                  <a:cubicBezTo>
                    <a:pt x="12347" y="3370"/>
                    <a:pt x="16741" y="10311"/>
                    <a:pt x="16050" y="20348"/>
                  </a:cubicBezTo>
                  <a:cubicBezTo>
                    <a:pt x="15955" y="21634"/>
                    <a:pt x="15800" y="22920"/>
                    <a:pt x="15574" y="24194"/>
                  </a:cubicBezTo>
                  <a:cubicBezTo>
                    <a:pt x="14216" y="31897"/>
                    <a:pt x="18622" y="39482"/>
                    <a:pt x="25825" y="41863"/>
                  </a:cubicBezTo>
                  <a:cubicBezTo>
                    <a:pt x="29480" y="43077"/>
                    <a:pt x="32754" y="45113"/>
                    <a:pt x="35302" y="47745"/>
                  </a:cubicBezTo>
                  <a:cubicBezTo>
                    <a:pt x="41756" y="54412"/>
                    <a:pt x="43696" y="65020"/>
                    <a:pt x="40041" y="73545"/>
                  </a:cubicBezTo>
                  <a:cubicBezTo>
                    <a:pt x="36398" y="81999"/>
                    <a:pt x="27468" y="87869"/>
                    <a:pt x="18265" y="87869"/>
                  </a:cubicBezTo>
                  <a:lnTo>
                    <a:pt x="18062" y="87869"/>
                  </a:lnTo>
                  <a:cubicBezTo>
                    <a:pt x="16848" y="87857"/>
                    <a:pt x="15550" y="87761"/>
                    <a:pt x="14300" y="87678"/>
                  </a:cubicBezTo>
                  <a:cubicBezTo>
                    <a:pt x="12911" y="87579"/>
                    <a:pt x="11508" y="87480"/>
                    <a:pt x="10143" y="87480"/>
                  </a:cubicBezTo>
                  <a:cubicBezTo>
                    <a:pt x="7062" y="87480"/>
                    <a:pt x="4172" y="87988"/>
                    <a:pt x="2060" y="90166"/>
                  </a:cubicBezTo>
                  <a:cubicBezTo>
                    <a:pt x="691" y="91571"/>
                    <a:pt x="0" y="93619"/>
                    <a:pt x="155" y="95786"/>
                  </a:cubicBezTo>
                  <a:cubicBezTo>
                    <a:pt x="322" y="97941"/>
                    <a:pt x="1310" y="99858"/>
                    <a:pt x="2858" y="101049"/>
                  </a:cubicBezTo>
                  <a:cubicBezTo>
                    <a:pt x="4069" y="101954"/>
                    <a:pt x="5548" y="102430"/>
                    <a:pt x="7053" y="102430"/>
                  </a:cubicBezTo>
                  <a:cubicBezTo>
                    <a:pt x="7071" y="102430"/>
                    <a:pt x="7090" y="102430"/>
                    <a:pt x="7108" y="102430"/>
                  </a:cubicBezTo>
                  <a:cubicBezTo>
                    <a:pt x="7632" y="102418"/>
                    <a:pt x="8144" y="102370"/>
                    <a:pt x="8656" y="102263"/>
                  </a:cubicBezTo>
                  <a:cubicBezTo>
                    <a:pt x="10776" y="101858"/>
                    <a:pt x="12573" y="100644"/>
                    <a:pt x="13562" y="98953"/>
                  </a:cubicBezTo>
                  <a:cubicBezTo>
                    <a:pt x="13643" y="98848"/>
                    <a:pt x="13547" y="98748"/>
                    <a:pt x="13451" y="98748"/>
                  </a:cubicBezTo>
                  <a:cubicBezTo>
                    <a:pt x="13406" y="98748"/>
                    <a:pt x="13362" y="98769"/>
                    <a:pt x="13335" y="98822"/>
                  </a:cubicBezTo>
                  <a:cubicBezTo>
                    <a:pt x="12383" y="100453"/>
                    <a:pt x="10656" y="101608"/>
                    <a:pt x="8597" y="102013"/>
                  </a:cubicBezTo>
                  <a:cubicBezTo>
                    <a:pt x="8094" y="102110"/>
                    <a:pt x="7593" y="102157"/>
                    <a:pt x="7100" y="102157"/>
                  </a:cubicBezTo>
                  <a:cubicBezTo>
                    <a:pt x="5582" y="102157"/>
                    <a:pt x="4145" y="101706"/>
                    <a:pt x="3013" y="100834"/>
                  </a:cubicBezTo>
                  <a:cubicBezTo>
                    <a:pt x="1512" y="99691"/>
                    <a:pt x="560" y="97846"/>
                    <a:pt x="405" y="95750"/>
                  </a:cubicBezTo>
                  <a:cubicBezTo>
                    <a:pt x="250" y="93667"/>
                    <a:pt x="917" y="91690"/>
                    <a:pt x="2227" y="90345"/>
                  </a:cubicBezTo>
                  <a:cubicBezTo>
                    <a:pt x="4278" y="88228"/>
                    <a:pt x="7122" y="87735"/>
                    <a:pt x="10159" y="87735"/>
                  </a:cubicBezTo>
                  <a:cubicBezTo>
                    <a:pt x="11511" y="87735"/>
                    <a:pt x="12901" y="87833"/>
                    <a:pt x="14276" y="87928"/>
                  </a:cubicBezTo>
                  <a:cubicBezTo>
                    <a:pt x="15526" y="88023"/>
                    <a:pt x="16824" y="88107"/>
                    <a:pt x="18050" y="88119"/>
                  </a:cubicBezTo>
                  <a:lnTo>
                    <a:pt x="18253" y="88119"/>
                  </a:lnTo>
                  <a:cubicBezTo>
                    <a:pt x="27563" y="88119"/>
                    <a:pt x="36588" y="82189"/>
                    <a:pt x="40267" y="73641"/>
                  </a:cubicBezTo>
                  <a:cubicBezTo>
                    <a:pt x="43958" y="65020"/>
                    <a:pt x="42006" y="54293"/>
                    <a:pt x="35481" y="47554"/>
                  </a:cubicBezTo>
                  <a:cubicBezTo>
                    <a:pt x="32814" y="44828"/>
                    <a:pt x="29516" y="42792"/>
                    <a:pt x="25896" y="41613"/>
                  </a:cubicBezTo>
                  <a:cubicBezTo>
                    <a:pt x="18812" y="39279"/>
                    <a:pt x="14478" y="31802"/>
                    <a:pt x="15812" y="24230"/>
                  </a:cubicBezTo>
                  <a:cubicBezTo>
                    <a:pt x="16038" y="22956"/>
                    <a:pt x="16205" y="21658"/>
                    <a:pt x="16288" y="20360"/>
                  </a:cubicBezTo>
                  <a:cubicBezTo>
                    <a:pt x="16562" y="16419"/>
                    <a:pt x="16026" y="12490"/>
                    <a:pt x="14740" y="9026"/>
                  </a:cubicBezTo>
                  <a:cubicBezTo>
                    <a:pt x="13335" y="5239"/>
                    <a:pt x="11061" y="2120"/>
                    <a:pt x="8156" y="13"/>
                  </a:cubicBezTo>
                  <a:cubicBezTo>
                    <a:pt x="8137" y="4"/>
                    <a:pt x="8118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6"/>
            <p:cNvSpPr/>
            <p:nvPr/>
          </p:nvSpPr>
          <p:spPr>
            <a:xfrm>
              <a:off x="7469317" y="1084144"/>
              <a:ext cx="257495" cy="254878"/>
            </a:xfrm>
            <a:custGeom>
              <a:rect b="b" l="l" r="r" t="t"/>
              <a:pathLst>
                <a:path extrusionOk="0" h="8863" w="8954">
                  <a:moveTo>
                    <a:pt x="1922" y="0"/>
                  </a:moveTo>
                  <a:cubicBezTo>
                    <a:pt x="1570" y="0"/>
                    <a:pt x="1221" y="109"/>
                    <a:pt x="929" y="314"/>
                  </a:cubicBezTo>
                  <a:cubicBezTo>
                    <a:pt x="845" y="373"/>
                    <a:pt x="774" y="433"/>
                    <a:pt x="703" y="504"/>
                  </a:cubicBezTo>
                  <a:cubicBezTo>
                    <a:pt x="12" y="1183"/>
                    <a:pt x="0" y="2278"/>
                    <a:pt x="679" y="2969"/>
                  </a:cubicBezTo>
                  <a:lnTo>
                    <a:pt x="5941" y="8327"/>
                  </a:lnTo>
                  <a:lnTo>
                    <a:pt x="6465" y="8863"/>
                  </a:lnTo>
                  <a:lnTo>
                    <a:pt x="8954" y="6410"/>
                  </a:lnTo>
                  <a:lnTo>
                    <a:pt x="3167" y="528"/>
                  </a:lnTo>
                  <a:cubicBezTo>
                    <a:pt x="2893" y="254"/>
                    <a:pt x="2536" y="64"/>
                    <a:pt x="2155" y="16"/>
                  </a:cubicBezTo>
                  <a:cubicBezTo>
                    <a:pt x="2078" y="5"/>
                    <a:pt x="2000" y="0"/>
                    <a:pt x="1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6"/>
            <p:cNvSpPr/>
            <p:nvPr/>
          </p:nvSpPr>
          <p:spPr>
            <a:xfrm>
              <a:off x="7469317" y="1093145"/>
              <a:ext cx="218126" cy="230118"/>
            </a:xfrm>
            <a:custGeom>
              <a:rect b="b" l="l" r="r" t="t"/>
              <a:pathLst>
                <a:path extrusionOk="0" h="8002" w="7585">
                  <a:moveTo>
                    <a:pt x="929" y="1"/>
                  </a:moveTo>
                  <a:cubicBezTo>
                    <a:pt x="845" y="60"/>
                    <a:pt x="762" y="120"/>
                    <a:pt x="703" y="191"/>
                  </a:cubicBezTo>
                  <a:cubicBezTo>
                    <a:pt x="12" y="870"/>
                    <a:pt x="0" y="1965"/>
                    <a:pt x="679" y="2656"/>
                  </a:cubicBezTo>
                  <a:lnTo>
                    <a:pt x="5941" y="8002"/>
                  </a:lnTo>
                  <a:lnTo>
                    <a:pt x="7584" y="6371"/>
                  </a:lnTo>
                  <a:lnTo>
                    <a:pt x="1798" y="489"/>
                  </a:lnTo>
                  <a:cubicBezTo>
                    <a:pt x="1560" y="239"/>
                    <a:pt x="1262" y="72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7465205" y="1080377"/>
              <a:ext cx="265719" cy="262412"/>
            </a:xfrm>
            <a:custGeom>
              <a:rect b="b" l="l" r="r" t="t"/>
              <a:pathLst>
                <a:path extrusionOk="0" h="9125" w="9240">
                  <a:moveTo>
                    <a:pt x="2060" y="254"/>
                  </a:moveTo>
                  <a:cubicBezTo>
                    <a:pt x="2131" y="254"/>
                    <a:pt x="2203" y="266"/>
                    <a:pt x="2274" y="266"/>
                  </a:cubicBezTo>
                  <a:cubicBezTo>
                    <a:pt x="2631" y="314"/>
                    <a:pt x="2965" y="481"/>
                    <a:pt x="3215" y="743"/>
                  </a:cubicBezTo>
                  <a:lnTo>
                    <a:pt x="8918" y="6553"/>
                  </a:lnTo>
                  <a:lnTo>
                    <a:pt x="6620" y="8815"/>
                  </a:lnTo>
                  <a:lnTo>
                    <a:pt x="917" y="3005"/>
                  </a:lnTo>
                  <a:cubicBezTo>
                    <a:pt x="286" y="2374"/>
                    <a:pt x="298" y="1350"/>
                    <a:pt x="929" y="731"/>
                  </a:cubicBezTo>
                  <a:cubicBezTo>
                    <a:pt x="1000" y="659"/>
                    <a:pt x="1072" y="612"/>
                    <a:pt x="1143" y="552"/>
                  </a:cubicBezTo>
                  <a:cubicBezTo>
                    <a:pt x="1417" y="362"/>
                    <a:pt x="1739" y="266"/>
                    <a:pt x="2060" y="254"/>
                  </a:cubicBezTo>
                  <a:close/>
                  <a:moveTo>
                    <a:pt x="2061" y="1"/>
                  </a:moveTo>
                  <a:cubicBezTo>
                    <a:pt x="1688" y="1"/>
                    <a:pt x="1312" y="111"/>
                    <a:pt x="988" y="338"/>
                  </a:cubicBezTo>
                  <a:cubicBezTo>
                    <a:pt x="905" y="397"/>
                    <a:pt x="822" y="469"/>
                    <a:pt x="750" y="540"/>
                  </a:cubicBezTo>
                  <a:cubicBezTo>
                    <a:pt x="12" y="1266"/>
                    <a:pt x="0" y="2457"/>
                    <a:pt x="726" y="3195"/>
                  </a:cubicBezTo>
                  <a:lnTo>
                    <a:pt x="6513" y="9077"/>
                  </a:lnTo>
                  <a:cubicBezTo>
                    <a:pt x="6537" y="9113"/>
                    <a:pt x="6572" y="9125"/>
                    <a:pt x="6608" y="9125"/>
                  </a:cubicBezTo>
                  <a:cubicBezTo>
                    <a:pt x="6644" y="9113"/>
                    <a:pt x="6680" y="9101"/>
                    <a:pt x="6703" y="9077"/>
                  </a:cubicBezTo>
                  <a:lnTo>
                    <a:pt x="9192" y="6636"/>
                  </a:lnTo>
                  <a:cubicBezTo>
                    <a:pt x="9239" y="6589"/>
                    <a:pt x="9239" y="6505"/>
                    <a:pt x="9192" y="6446"/>
                  </a:cubicBezTo>
                  <a:lnTo>
                    <a:pt x="3405" y="564"/>
                  </a:lnTo>
                  <a:cubicBezTo>
                    <a:pt x="3040" y="192"/>
                    <a:pt x="2552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6"/>
            <p:cNvSpPr/>
            <p:nvPr/>
          </p:nvSpPr>
          <p:spPr>
            <a:xfrm>
              <a:off x="7592221" y="3894388"/>
              <a:ext cx="278746" cy="221001"/>
            </a:xfrm>
            <a:custGeom>
              <a:rect b="b" l="l" r="r" t="t"/>
              <a:pathLst>
                <a:path extrusionOk="0" h="7685" w="9693">
                  <a:moveTo>
                    <a:pt x="7892" y="0"/>
                  </a:moveTo>
                  <a:cubicBezTo>
                    <a:pt x="7570" y="0"/>
                    <a:pt x="7245" y="90"/>
                    <a:pt x="6954" y="278"/>
                  </a:cubicBezTo>
                  <a:lnTo>
                    <a:pt x="643" y="4339"/>
                  </a:lnTo>
                  <a:lnTo>
                    <a:pt x="0" y="4755"/>
                  </a:lnTo>
                  <a:lnTo>
                    <a:pt x="1894" y="7684"/>
                  </a:lnTo>
                  <a:lnTo>
                    <a:pt x="8835" y="3219"/>
                  </a:lnTo>
                  <a:cubicBezTo>
                    <a:pt x="9168" y="3005"/>
                    <a:pt x="9418" y="2695"/>
                    <a:pt x="9549" y="2326"/>
                  </a:cubicBezTo>
                  <a:cubicBezTo>
                    <a:pt x="9692" y="1910"/>
                    <a:pt x="9668" y="1457"/>
                    <a:pt x="9502" y="1052"/>
                  </a:cubicBezTo>
                  <a:cubicBezTo>
                    <a:pt x="9454" y="969"/>
                    <a:pt x="9418" y="874"/>
                    <a:pt x="9359" y="802"/>
                  </a:cubicBezTo>
                  <a:cubicBezTo>
                    <a:pt x="9023" y="284"/>
                    <a:pt x="8464" y="0"/>
                    <a:pt x="7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7610712" y="3894273"/>
              <a:ext cx="254763" cy="180712"/>
            </a:xfrm>
            <a:custGeom>
              <a:rect b="b" l="l" r="r" t="t"/>
              <a:pathLst>
                <a:path extrusionOk="0" h="6284" w="8859">
                  <a:moveTo>
                    <a:pt x="7263" y="1"/>
                  </a:moveTo>
                  <a:cubicBezTo>
                    <a:pt x="6936" y="1"/>
                    <a:pt x="6605" y="92"/>
                    <a:pt x="6311" y="282"/>
                  </a:cubicBezTo>
                  <a:lnTo>
                    <a:pt x="0" y="4343"/>
                  </a:lnTo>
                  <a:lnTo>
                    <a:pt x="1262" y="6283"/>
                  </a:lnTo>
                  <a:lnTo>
                    <a:pt x="8204" y="1818"/>
                  </a:lnTo>
                  <a:cubicBezTo>
                    <a:pt x="8490" y="1640"/>
                    <a:pt x="8716" y="1378"/>
                    <a:pt x="8859" y="1068"/>
                  </a:cubicBezTo>
                  <a:cubicBezTo>
                    <a:pt x="8823" y="973"/>
                    <a:pt x="8775" y="878"/>
                    <a:pt x="8728" y="794"/>
                  </a:cubicBezTo>
                  <a:cubicBezTo>
                    <a:pt x="8394" y="279"/>
                    <a:pt x="7835" y="1"/>
                    <a:pt x="7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7588454" y="3890736"/>
              <a:ext cx="286281" cy="228421"/>
            </a:xfrm>
            <a:custGeom>
              <a:rect b="b" l="l" r="r" t="t"/>
              <a:pathLst>
                <a:path extrusionOk="0" h="7943" w="9955">
                  <a:moveTo>
                    <a:pt x="8027" y="263"/>
                  </a:moveTo>
                  <a:cubicBezTo>
                    <a:pt x="8553" y="263"/>
                    <a:pt x="9072" y="523"/>
                    <a:pt x="9383" y="1001"/>
                  </a:cubicBezTo>
                  <a:cubicBezTo>
                    <a:pt x="9430" y="1084"/>
                    <a:pt x="9478" y="1156"/>
                    <a:pt x="9502" y="1251"/>
                  </a:cubicBezTo>
                  <a:cubicBezTo>
                    <a:pt x="9668" y="1620"/>
                    <a:pt x="9680" y="2037"/>
                    <a:pt x="9549" y="2418"/>
                  </a:cubicBezTo>
                  <a:cubicBezTo>
                    <a:pt x="9430" y="2751"/>
                    <a:pt x="9204" y="3049"/>
                    <a:pt x="8894" y="3239"/>
                  </a:cubicBezTo>
                  <a:lnTo>
                    <a:pt x="2072" y="7644"/>
                  </a:lnTo>
                  <a:lnTo>
                    <a:pt x="322" y="4918"/>
                  </a:lnTo>
                  <a:lnTo>
                    <a:pt x="7156" y="525"/>
                  </a:lnTo>
                  <a:cubicBezTo>
                    <a:pt x="7424" y="347"/>
                    <a:pt x="7727" y="263"/>
                    <a:pt x="8027" y="263"/>
                  </a:cubicBezTo>
                  <a:close/>
                  <a:moveTo>
                    <a:pt x="8022" y="0"/>
                  </a:moveTo>
                  <a:cubicBezTo>
                    <a:pt x="7676" y="0"/>
                    <a:pt x="7326" y="97"/>
                    <a:pt x="7013" y="298"/>
                  </a:cubicBezTo>
                  <a:lnTo>
                    <a:pt x="60" y="4775"/>
                  </a:lnTo>
                  <a:cubicBezTo>
                    <a:pt x="36" y="4799"/>
                    <a:pt x="12" y="4823"/>
                    <a:pt x="12" y="4858"/>
                  </a:cubicBezTo>
                  <a:cubicBezTo>
                    <a:pt x="0" y="4894"/>
                    <a:pt x="12" y="4930"/>
                    <a:pt x="24" y="4966"/>
                  </a:cubicBezTo>
                  <a:lnTo>
                    <a:pt x="1917" y="7883"/>
                  </a:lnTo>
                  <a:cubicBezTo>
                    <a:pt x="1941" y="7918"/>
                    <a:pt x="1989" y="7942"/>
                    <a:pt x="2025" y="7942"/>
                  </a:cubicBezTo>
                  <a:cubicBezTo>
                    <a:pt x="2048" y="7942"/>
                    <a:pt x="2072" y="7942"/>
                    <a:pt x="2096" y="7930"/>
                  </a:cubicBezTo>
                  <a:lnTo>
                    <a:pt x="9037" y="3453"/>
                  </a:lnTo>
                  <a:cubicBezTo>
                    <a:pt x="9394" y="3239"/>
                    <a:pt x="9656" y="2894"/>
                    <a:pt x="9799" y="2501"/>
                  </a:cubicBezTo>
                  <a:cubicBezTo>
                    <a:pt x="9954" y="2060"/>
                    <a:pt x="9942" y="1572"/>
                    <a:pt x="9752" y="1144"/>
                  </a:cubicBezTo>
                  <a:cubicBezTo>
                    <a:pt x="9704" y="1048"/>
                    <a:pt x="9656" y="953"/>
                    <a:pt x="9597" y="870"/>
                  </a:cubicBezTo>
                  <a:cubicBezTo>
                    <a:pt x="9239" y="306"/>
                    <a:pt x="8637" y="0"/>
                    <a:pt x="8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0" name="Google Shape;1800;p56"/>
          <p:cNvSpPr txBox="1"/>
          <p:nvPr>
            <p:ph idx="4294967295" type="ctrTitle"/>
          </p:nvPr>
        </p:nvSpPr>
        <p:spPr>
          <a:xfrm>
            <a:off x="2110025" y="1097213"/>
            <a:ext cx="5753400" cy="18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Thanks!</a:t>
            </a:r>
            <a:endParaRPr sz="4100"/>
          </a:p>
        </p:txBody>
      </p:sp>
      <p:grpSp>
        <p:nvGrpSpPr>
          <p:cNvPr id="1801" name="Google Shape;1801;p56"/>
          <p:cNvGrpSpPr/>
          <p:nvPr/>
        </p:nvGrpSpPr>
        <p:grpSpPr>
          <a:xfrm>
            <a:off x="1078175" y="112350"/>
            <a:ext cx="3070026" cy="3860625"/>
            <a:chOff x="-584350" y="1282875"/>
            <a:chExt cx="3070026" cy="3860625"/>
          </a:xfrm>
        </p:grpSpPr>
        <p:sp>
          <p:nvSpPr>
            <p:cNvPr id="1802" name="Google Shape;1802;p56"/>
            <p:cNvSpPr/>
            <p:nvPr/>
          </p:nvSpPr>
          <p:spPr>
            <a:xfrm>
              <a:off x="1345375" y="3739450"/>
              <a:ext cx="665350" cy="1342925"/>
            </a:xfrm>
            <a:custGeom>
              <a:rect b="b" l="l" r="r" t="t"/>
              <a:pathLst>
                <a:path extrusionOk="0" h="53717" w="26614">
                  <a:moveTo>
                    <a:pt x="0" y="4541"/>
                  </a:moveTo>
                  <a:lnTo>
                    <a:pt x="10841" y="0"/>
                  </a:lnTo>
                  <a:lnTo>
                    <a:pt x="12648" y="2002"/>
                  </a:lnTo>
                  <a:lnTo>
                    <a:pt x="15334" y="6153"/>
                  </a:lnTo>
                  <a:lnTo>
                    <a:pt x="17385" y="11183"/>
                  </a:lnTo>
                  <a:lnTo>
                    <a:pt x="19778" y="18166"/>
                  </a:lnTo>
                  <a:lnTo>
                    <a:pt x="21291" y="23733"/>
                  </a:lnTo>
                  <a:lnTo>
                    <a:pt x="24026" y="36039"/>
                  </a:lnTo>
                  <a:lnTo>
                    <a:pt x="26272" y="48492"/>
                  </a:lnTo>
                  <a:lnTo>
                    <a:pt x="26614" y="51813"/>
                  </a:lnTo>
                  <a:lnTo>
                    <a:pt x="23538" y="53717"/>
                  </a:lnTo>
                  <a:lnTo>
                    <a:pt x="20461" y="53278"/>
                  </a:lnTo>
                  <a:lnTo>
                    <a:pt x="17629" y="43755"/>
                  </a:lnTo>
                  <a:lnTo>
                    <a:pt x="11915" y="29447"/>
                  </a:lnTo>
                  <a:lnTo>
                    <a:pt x="8839" y="19778"/>
                  </a:lnTo>
                  <a:lnTo>
                    <a:pt x="7813" y="15041"/>
                  </a:lnTo>
                  <a:lnTo>
                    <a:pt x="6495" y="12648"/>
                  </a:lnTo>
                  <a:lnTo>
                    <a:pt x="2979" y="7911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3" name="Google Shape;1803;p56"/>
            <p:cNvSpPr/>
            <p:nvPr/>
          </p:nvSpPr>
          <p:spPr>
            <a:xfrm>
              <a:off x="-192900" y="3890825"/>
              <a:ext cx="1152475" cy="401675"/>
            </a:xfrm>
            <a:custGeom>
              <a:rect b="b" l="l" r="r" t="t"/>
              <a:pathLst>
                <a:path extrusionOk="0" h="16067" w="46099">
                  <a:moveTo>
                    <a:pt x="1270" y="3126"/>
                  </a:moveTo>
                  <a:lnTo>
                    <a:pt x="0" y="6251"/>
                  </a:lnTo>
                  <a:lnTo>
                    <a:pt x="1954" y="7423"/>
                  </a:lnTo>
                  <a:lnTo>
                    <a:pt x="10597" y="11720"/>
                  </a:lnTo>
                  <a:lnTo>
                    <a:pt x="16750" y="14162"/>
                  </a:lnTo>
                  <a:lnTo>
                    <a:pt x="21243" y="15578"/>
                  </a:lnTo>
                  <a:lnTo>
                    <a:pt x="27054" y="16067"/>
                  </a:lnTo>
                  <a:lnTo>
                    <a:pt x="33842" y="15481"/>
                  </a:lnTo>
                  <a:lnTo>
                    <a:pt x="36870" y="14211"/>
                  </a:lnTo>
                  <a:lnTo>
                    <a:pt x="40630" y="12306"/>
                  </a:lnTo>
                  <a:lnTo>
                    <a:pt x="42437" y="10451"/>
                  </a:lnTo>
                  <a:lnTo>
                    <a:pt x="44146" y="7521"/>
                  </a:lnTo>
                  <a:lnTo>
                    <a:pt x="46099" y="2442"/>
                  </a:lnTo>
                  <a:lnTo>
                    <a:pt x="34819" y="0"/>
                  </a:lnTo>
                  <a:lnTo>
                    <a:pt x="34379" y="1709"/>
                  </a:lnTo>
                  <a:lnTo>
                    <a:pt x="32914" y="4053"/>
                  </a:lnTo>
                  <a:lnTo>
                    <a:pt x="30717" y="5763"/>
                  </a:lnTo>
                  <a:lnTo>
                    <a:pt x="27689" y="6446"/>
                  </a:lnTo>
                  <a:lnTo>
                    <a:pt x="24026" y="6056"/>
                  </a:lnTo>
                  <a:lnTo>
                    <a:pt x="8204" y="3028"/>
                  </a:lnTo>
                  <a:lnTo>
                    <a:pt x="3077" y="1612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4" name="Google Shape;1804;p56"/>
            <p:cNvSpPr/>
            <p:nvPr/>
          </p:nvSpPr>
          <p:spPr>
            <a:xfrm>
              <a:off x="-579900" y="2659000"/>
              <a:ext cx="1101200" cy="719075"/>
            </a:xfrm>
            <a:custGeom>
              <a:rect b="b" l="l" r="r" t="t"/>
              <a:pathLst>
                <a:path extrusionOk="0" h="28763" w="44048">
                  <a:moveTo>
                    <a:pt x="37748" y="0"/>
                  </a:moveTo>
                  <a:lnTo>
                    <a:pt x="13771" y="17141"/>
                  </a:lnTo>
                  <a:lnTo>
                    <a:pt x="7862" y="20461"/>
                  </a:lnTo>
                  <a:lnTo>
                    <a:pt x="4200" y="21487"/>
                  </a:lnTo>
                  <a:lnTo>
                    <a:pt x="1221" y="22219"/>
                  </a:lnTo>
                  <a:lnTo>
                    <a:pt x="977" y="22952"/>
                  </a:lnTo>
                  <a:lnTo>
                    <a:pt x="3858" y="23440"/>
                  </a:lnTo>
                  <a:lnTo>
                    <a:pt x="3125" y="24075"/>
                  </a:lnTo>
                  <a:lnTo>
                    <a:pt x="342" y="25784"/>
                  </a:lnTo>
                  <a:lnTo>
                    <a:pt x="0" y="26663"/>
                  </a:lnTo>
                  <a:lnTo>
                    <a:pt x="1318" y="26907"/>
                  </a:lnTo>
                  <a:lnTo>
                    <a:pt x="4200" y="25980"/>
                  </a:lnTo>
                  <a:lnTo>
                    <a:pt x="3516" y="27054"/>
                  </a:lnTo>
                  <a:lnTo>
                    <a:pt x="2979" y="27982"/>
                  </a:lnTo>
                  <a:lnTo>
                    <a:pt x="3955" y="28665"/>
                  </a:lnTo>
                  <a:lnTo>
                    <a:pt x="7032" y="27396"/>
                  </a:lnTo>
                  <a:lnTo>
                    <a:pt x="8985" y="25931"/>
                  </a:lnTo>
                  <a:lnTo>
                    <a:pt x="9327" y="26614"/>
                  </a:lnTo>
                  <a:lnTo>
                    <a:pt x="8692" y="28275"/>
                  </a:lnTo>
                  <a:lnTo>
                    <a:pt x="9376" y="28763"/>
                  </a:lnTo>
                  <a:lnTo>
                    <a:pt x="11281" y="27738"/>
                  </a:lnTo>
                  <a:lnTo>
                    <a:pt x="12599" y="25491"/>
                  </a:lnTo>
                  <a:lnTo>
                    <a:pt x="15236" y="23929"/>
                  </a:lnTo>
                  <a:lnTo>
                    <a:pt x="22805" y="20657"/>
                  </a:lnTo>
                  <a:lnTo>
                    <a:pt x="30375" y="16945"/>
                  </a:lnTo>
                  <a:lnTo>
                    <a:pt x="40092" y="11281"/>
                  </a:lnTo>
                  <a:lnTo>
                    <a:pt x="44048" y="9034"/>
                  </a:lnTo>
                  <a:lnTo>
                    <a:pt x="41558" y="6055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5" name="Google Shape;1805;p56"/>
            <p:cNvSpPr/>
            <p:nvPr/>
          </p:nvSpPr>
          <p:spPr>
            <a:xfrm>
              <a:off x="605550" y="1700625"/>
              <a:ext cx="813075" cy="831400"/>
            </a:xfrm>
            <a:custGeom>
              <a:rect b="b" l="l" r="r" t="t"/>
              <a:pathLst>
                <a:path extrusionOk="0" h="33256" w="32523">
                  <a:moveTo>
                    <a:pt x="11134" y="29154"/>
                  </a:moveTo>
                  <a:lnTo>
                    <a:pt x="13136" y="27933"/>
                  </a:lnTo>
                  <a:lnTo>
                    <a:pt x="14161" y="25931"/>
                  </a:lnTo>
                  <a:lnTo>
                    <a:pt x="14113" y="21927"/>
                  </a:lnTo>
                  <a:lnTo>
                    <a:pt x="11280" y="20999"/>
                  </a:lnTo>
                  <a:lnTo>
                    <a:pt x="8057" y="19192"/>
                  </a:lnTo>
                  <a:lnTo>
                    <a:pt x="5322" y="15383"/>
                  </a:lnTo>
                  <a:lnTo>
                    <a:pt x="4688" y="14065"/>
                  </a:lnTo>
                  <a:lnTo>
                    <a:pt x="3223" y="14113"/>
                  </a:lnTo>
                  <a:lnTo>
                    <a:pt x="1123" y="13283"/>
                  </a:lnTo>
                  <a:lnTo>
                    <a:pt x="146" y="11965"/>
                  </a:lnTo>
                  <a:lnTo>
                    <a:pt x="0" y="10060"/>
                  </a:lnTo>
                  <a:lnTo>
                    <a:pt x="586" y="8400"/>
                  </a:lnTo>
                  <a:lnTo>
                    <a:pt x="1611" y="7716"/>
                  </a:lnTo>
                  <a:lnTo>
                    <a:pt x="3369" y="8351"/>
                  </a:lnTo>
                  <a:lnTo>
                    <a:pt x="5078" y="7033"/>
                  </a:lnTo>
                  <a:lnTo>
                    <a:pt x="5957" y="2100"/>
                  </a:lnTo>
                  <a:lnTo>
                    <a:pt x="22658" y="0"/>
                  </a:lnTo>
                  <a:lnTo>
                    <a:pt x="28372" y="5714"/>
                  </a:lnTo>
                  <a:lnTo>
                    <a:pt x="29056" y="7277"/>
                  </a:lnTo>
                  <a:lnTo>
                    <a:pt x="29886" y="6642"/>
                  </a:lnTo>
                  <a:lnTo>
                    <a:pt x="31449" y="6642"/>
                  </a:lnTo>
                  <a:lnTo>
                    <a:pt x="32376" y="7960"/>
                  </a:lnTo>
                  <a:lnTo>
                    <a:pt x="32523" y="10011"/>
                  </a:lnTo>
                  <a:lnTo>
                    <a:pt x="31595" y="11965"/>
                  </a:lnTo>
                  <a:lnTo>
                    <a:pt x="29691" y="12746"/>
                  </a:lnTo>
                  <a:lnTo>
                    <a:pt x="28177" y="12844"/>
                  </a:lnTo>
                  <a:lnTo>
                    <a:pt x="26370" y="16604"/>
                  </a:lnTo>
                  <a:lnTo>
                    <a:pt x="23635" y="19534"/>
                  </a:lnTo>
                  <a:lnTo>
                    <a:pt x="21047" y="21097"/>
                  </a:lnTo>
                  <a:lnTo>
                    <a:pt x="21486" y="24076"/>
                  </a:lnTo>
                  <a:lnTo>
                    <a:pt x="22170" y="26322"/>
                  </a:lnTo>
                  <a:lnTo>
                    <a:pt x="24319" y="28568"/>
                  </a:lnTo>
                  <a:lnTo>
                    <a:pt x="26370" y="29008"/>
                  </a:lnTo>
                  <a:lnTo>
                    <a:pt x="25686" y="30180"/>
                  </a:lnTo>
                  <a:lnTo>
                    <a:pt x="23391" y="32133"/>
                  </a:lnTo>
                  <a:lnTo>
                    <a:pt x="20461" y="33256"/>
                  </a:lnTo>
                  <a:lnTo>
                    <a:pt x="18117" y="33159"/>
                  </a:lnTo>
                  <a:lnTo>
                    <a:pt x="15089" y="32475"/>
                  </a:lnTo>
                  <a:lnTo>
                    <a:pt x="12941" y="31303"/>
                  </a:lnTo>
                  <a:lnTo>
                    <a:pt x="10645" y="29496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6" name="Google Shape;1806;p56"/>
            <p:cNvSpPr/>
            <p:nvPr/>
          </p:nvSpPr>
          <p:spPr>
            <a:xfrm>
              <a:off x="1620050" y="1878875"/>
              <a:ext cx="859475" cy="1104875"/>
            </a:xfrm>
            <a:custGeom>
              <a:rect b="b" l="l" r="r" t="t"/>
              <a:pathLst>
                <a:path extrusionOk="0" h="44195" w="34379">
                  <a:moveTo>
                    <a:pt x="4298" y="27982"/>
                  </a:moveTo>
                  <a:lnTo>
                    <a:pt x="15481" y="32377"/>
                  </a:lnTo>
                  <a:lnTo>
                    <a:pt x="16702" y="28470"/>
                  </a:lnTo>
                  <a:lnTo>
                    <a:pt x="21341" y="15969"/>
                  </a:lnTo>
                  <a:lnTo>
                    <a:pt x="24661" y="9474"/>
                  </a:lnTo>
                  <a:lnTo>
                    <a:pt x="26029" y="6886"/>
                  </a:lnTo>
                  <a:lnTo>
                    <a:pt x="26420" y="3956"/>
                  </a:lnTo>
                  <a:lnTo>
                    <a:pt x="27054" y="1172"/>
                  </a:lnTo>
                  <a:lnTo>
                    <a:pt x="27787" y="782"/>
                  </a:lnTo>
                  <a:lnTo>
                    <a:pt x="28422" y="1563"/>
                  </a:lnTo>
                  <a:lnTo>
                    <a:pt x="28471" y="4298"/>
                  </a:lnTo>
                  <a:lnTo>
                    <a:pt x="31059" y="1612"/>
                  </a:lnTo>
                  <a:lnTo>
                    <a:pt x="32817" y="342"/>
                  </a:lnTo>
                  <a:lnTo>
                    <a:pt x="34038" y="0"/>
                  </a:lnTo>
                  <a:lnTo>
                    <a:pt x="34379" y="879"/>
                  </a:lnTo>
                  <a:lnTo>
                    <a:pt x="33500" y="2344"/>
                  </a:lnTo>
                  <a:lnTo>
                    <a:pt x="33696" y="2881"/>
                  </a:lnTo>
                  <a:lnTo>
                    <a:pt x="33110" y="3614"/>
                  </a:lnTo>
                  <a:lnTo>
                    <a:pt x="30863" y="5567"/>
                  </a:lnTo>
                  <a:lnTo>
                    <a:pt x="29447" y="7911"/>
                  </a:lnTo>
                  <a:lnTo>
                    <a:pt x="28910" y="9913"/>
                  </a:lnTo>
                  <a:lnTo>
                    <a:pt x="29203" y="10402"/>
                  </a:lnTo>
                  <a:lnTo>
                    <a:pt x="30522" y="9572"/>
                  </a:lnTo>
                  <a:lnTo>
                    <a:pt x="31840" y="8107"/>
                  </a:lnTo>
                  <a:lnTo>
                    <a:pt x="32768" y="7814"/>
                  </a:lnTo>
                  <a:lnTo>
                    <a:pt x="33354" y="8351"/>
                  </a:lnTo>
                  <a:lnTo>
                    <a:pt x="33452" y="9376"/>
                  </a:lnTo>
                  <a:lnTo>
                    <a:pt x="32133" y="11085"/>
                  </a:lnTo>
                  <a:lnTo>
                    <a:pt x="29057" y="14406"/>
                  </a:lnTo>
                  <a:lnTo>
                    <a:pt x="28471" y="17190"/>
                  </a:lnTo>
                  <a:lnTo>
                    <a:pt x="26859" y="24564"/>
                  </a:lnTo>
                  <a:lnTo>
                    <a:pt x="23538" y="36381"/>
                  </a:lnTo>
                  <a:lnTo>
                    <a:pt x="20364" y="43267"/>
                  </a:lnTo>
                  <a:lnTo>
                    <a:pt x="19485" y="44195"/>
                  </a:lnTo>
                  <a:lnTo>
                    <a:pt x="0" y="38237"/>
                  </a:lnTo>
                  <a:lnTo>
                    <a:pt x="782" y="36430"/>
                  </a:lnTo>
                  <a:lnTo>
                    <a:pt x="2979" y="31400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7" name="Google Shape;1807;p56"/>
            <p:cNvSpPr/>
            <p:nvPr/>
          </p:nvSpPr>
          <p:spPr>
            <a:xfrm>
              <a:off x="365445" y="2421935"/>
              <a:ext cx="1361399" cy="1042056"/>
            </a:xfrm>
            <a:custGeom>
              <a:rect b="b" l="l" r="r" t="t"/>
              <a:pathLst>
                <a:path extrusionOk="0" h="30755" w="40180">
                  <a:moveTo>
                    <a:pt x="26601" y="0"/>
                  </a:moveTo>
                  <a:cubicBezTo>
                    <a:pt x="25686" y="1950"/>
                    <a:pt x="23460" y="3231"/>
                    <a:pt x="21246" y="3231"/>
                  </a:cubicBezTo>
                  <a:cubicBezTo>
                    <a:pt x="21225" y="3231"/>
                    <a:pt x="21204" y="3231"/>
                    <a:pt x="21183" y="3231"/>
                  </a:cubicBezTo>
                  <a:cubicBezTo>
                    <a:pt x="18803" y="3231"/>
                    <a:pt x="16544" y="1944"/>
                    <a:pt x="14795" y="267"/>
                  </a:cubicBezTo>
                  <a:cubicBezTo>
                    <a:pt x="8989" y="1579"/>
                    <a:pt x="4373" y="3960"/>
                    <a:pt x="1" y="6802"/>
                  </a:cubicBezTo>
                  <a:cubicBezTo>
                    <a:pt x="1142" y="9329"/>
                    <a:pt x="2697" y="11636"/>
                    <a:pt x="4543" y="13701"/>
                  </a:cubicBezTo>
                  <a:cubicBezTo>
                    <a:pt x="7360" y="12101"/>
                    <a:pt x="9333" y="10988"/>
                    <a:pt x="9771" y="10988"/>
                  </a:cubicBezTo>
                  <a:cubicBezTo>
                    <a:pt x="9832" y="10988"/>
                    <a:pt x="9863" y="11009"/>
                    <a:pt x="9863" y="11053"/>
                  </a:cubicBezTo>
                  <a:cubicBezTo>
                    <a:pt x="9863" y="19264"/>
                    <a:pt x="9110" y="24195"/>
                    <a:pt x="8527" y="29467"/>
                  </a:cubicBezTo>
                  <a:cubicBezTo>
                    <a:pt x="12292" y="30268"/>
                    <a:pt x="15894" y="30754"/>
                    <a:pt x="19480" y="30754"/>
                  </a:cubicBezTo>
                  <a:cubicBezTo>
                    <a:pt x="23066" y="30754"/>
                    <a:pt x="26637" y="30268"/>
                    <a:pt x="30342" y="29127"/>
                  </a:cubicBezTo>
                  <a:cubicBezTo>
                    <a:pt x="29880" y="26868"/>
                    <a:pt x="28277" y="25531"/>
                    <a:pt x="29054" y="19774"/>
                  </a:cubicBezTo>
                  <a:cubicBezTo>
                    <a:pt x="29419" y="17005"/>
                    <a:pt x="31823" y="12997"/>
                    <a:pt x="30827" y="9256"/>
                  </a:cubicBezTo>
                  <a:lnTo>
                    <a:pt x="30827" y="9256"/>
                  </a:lnTo>
                  <a:cubicBezTo>
                    <a:pt x="32431" y="10276"/>
                    <a:pt x="34617" y="11248"/>
                    <a:pt x="36998" y="12122"/>
                  </a:cubicBezTo>
                  <a:cubicBezTo>
                    <a:pt x="38164" y="9790"/>
                    <a:pt x="39354" y="7021"/>
                    <a:pt x="40180" y="4494"/>
                  </a:cubicBezTo>
                  <a:cubicBezTo>
                    <a:pt x="38212" y="3717"/>
                    <a:pt x="36390" y="2988"/>
                    <a:pt x="35443" y="2624"/>
                  </a:cubicBezTo>
                  <a:cubicBezTo>
                    <a:pt x="32552" y="1458"/>
                    <a:pt x="29856" y="510"/>
                    <a:pt x="26601" y="0"/>
                  </a:cubicBezTo>
                  <a:close/>
                </a:path>
              </a:pathLst>
            </a:custGeom>
            <a:solidFill>
              <a:srgbClr val="E681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356399" y="2646468"/>
              <a:ext cx="172869" cy="248765"/>
            </a:xfrm>
            <a:custGeom>
              <a:rect b="b" l="l" r="r" t="t"/>
              <a:pathLst>
                <a:path extrusionOk="0" h="7342" w="5102">
                  <a:moveTo>
                    <a:pt x="270" y="0"/>
                  </a:moveTo>
                  <a:cubicBezTo>
                    <a:pt x="237" y="0"/>
                    <a:pt x="204" y="9"/>
                    <a:pt x="170" y="29"/>
                  </a:cubicBezTo>
                  <a:cubicBezTo>
                    <a:pt x="49" y="78"/>
                    <a:pt x="0" y="199"/>
                    <a:pt x="49" y="321"/>
                  </a:cubicBezTo>
                  <a:cubicBezTo>
                    <a:pt x="1215" y="2847"/>
                    <a:pt x="2770" y="5179"/>
                    <a:pt x="4640" y="7293"/>
                  </a:cubicBezTo>
                  <a:cubicBezTo>
                    <a:pt x="4713" y="7317"/>
                    <a:pt x="4762" y="7341"/>
                    <a:pt x="4835" y="7341"/>
                  </a:cubicBezTo>
                  <a:cubicBezTo>
                    <a:pt x="4883" y="7341"/>
                    <a:pt x="4956" y="7341"/>
                    <a:pt x="4980" y="7317"/>
                  </a:cubicBezTo>
                  <a:cubicBezTo>
                    <a:pt x="5102" y="7220"/>
                    <a:pt x="5102" y="7074"/>
                    <a:pt x="5005" y="6977"/>
                  </a:cubicBezTo>
                  <a:cubicBezTo>
                    <a:pt x="3158" y="4936"/>
                    <a:pt x="1628" y="2629"/>
                    <a:pt x="486" y="151"/>
                  </a:cubicBezTo>
                  <a:cubicBezTo>
                    <a:pt x="433" y="63"/>
                    <a:pt x="355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1609093" y="2566643"/>
              <a:ext cx="125128" cy="274279"/>
            </a:xfrm>
            <a:custGeom>
              <a:rect b="b" l="l" r="r" t="t"/>
              <a:pathLst>
                <a:path extrusionOk="0" h="8095" w="3693">
                  <a:moveTo>
                    <a:pt x="3459" y="0"/>
                  </a:moveTo>
                  <a:cubicBezTo>
                    <a:pt x="3366" y="0"/>
                    <a:pt x="3252" y="69"/>
                    <a:pt x="3231" y="175"/>
                  </a:cubicBezTo>
                  <a:cubicBezTo>
                    <a:pt x="2478" y="2531"/>
                    <a:pt x="1312" y="5300"/>
                    <a:pt x="73" y="7754"/>
                  </a:cubicBezTo>
                  <a:cubicBezTo>
                    <a:pt x="0" y="7875"/>
                    <a:pt x="49" y="7997"/>
                    <a:pt x="170" y="8070"/>
                  </a:cubicBezTo>
                  <a:cubicBezTo>
                    <a:pt x="195" y="8094"/>
                    <a:pt x="219" y="8094"/>
                    <a:pt x="243" y="8094"/>
                  </a:cubicBezTo>
                  <a:cubicBezTo>
                    <a:pt x="340" y="8094"/>
                    <a:pt x="437" y="8021"/>
                    <a:pt x="462" y="7948"/>
                  </a:cubicBezTo>
                  <a:cubicBezTo>
                    <a:pt x="1701" y="5446"/>
                    <a:pt x="2867" y="2653"/>
                    <a:pt x="3644" y="296"/>
                  </a:cubicBezTo>
                  <a:cubicBezTo>
                    <a:pt x="3693" y="199"/>
                    <a:pt x="3620" y="53"/>
                    <a:pt x="3498" y="5"/>
                  </a:cubicBezTo>
                  <a:cubicBezTo>
                    <a:pt x="3486" y="2"/>
                    <a:pt x="3472" y="0"/>
                    <a:pt x="3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1337466" y="3853833"/>
              <a:ext cx="525992" cy="1223362"/>
            </a:xfrm>
            <a:custGeom>
              <a:rect b="b" l="l" r="r" t="t"/>
              <a:pathLst>
                <a:path extrusionOk="0" h="36106" w="15524">
                  <a:moveTo>
                    <a:pt x="268" y="1"/>
                  </a:moveTo>
                  <a:cubicBezTo>
                    <a:pt x="207" y="1"/>
                    <a:pt x="147" y="19"/>
                    <a:pt x="98" y="55"/>
                  </a:cubicBezTo>
                  <a:cubicBezTo>
                    <a:pt x="1" y="153"/>
                    <a:pt x="1" y="323"/>
                    <a:pt x="98" y="396"/>
                  </a:cubicBezTo>
                  <a:cubicBezTo>
                    <a:pt x="1410" y="1683"/>
                    <a:pt x="4471" y="5205"/>
                    <a:pt x="5321" y="6906"/>
                  </a:cubicBezTo>
                  <a:cubicBezTo>
                    <a:pt x="5467" y="7197"/>
                    <a:pt x="5588" y="7392"/>
                    <a:pt x="5661" y="7513"/>
                  </a:cubicBezTo>
                  <a:cubicBezTo>
                    <a:pt x="5831" y="7805"/>
                    <a:pt x="5879" y="7878"/>
                    <a:pt x="6001" y="8533"/>
                  </a:cubicBezTo>
                  <a:cubicBezTo>
                    <a:pt x="7167" y="14752"/>
                    <a:pt x="9426" y="20364"/>
                    <a:pt x="11394" y="25271"/>
                  </a:cubicBezTo>
                  <a:cubicBezTo>
                    <a:pt x="12900" y="29109"/>
                    <a:pt x="14358" y="32680"/>
                    <a:pt x="15038" y="35935"/>
                  </a:cubicBezTo>
                  <a:cubicBezTo>
                    <a:pt x="15038" y="36057"/>
                    <a:pt x="15159" y="36105"/>
                    <a:pt x="15256" y="36105"/>
                  </a:cubicBezTo>
                  <a:cubicBezTo>
                    <a:pt x="15281" y="36105"/>
                    <a:pt x="15281" y="36105"/>
                    <a:pt x="15305" y="36057"/>
                  </a:cubicBezTo>
                  <a:cubicBezTo>
                    <a:pt x="15426" y="36032"/>
                    <a:pt x="15524" y="35887"/>
                    <a:pt x="15499" y="35789"/>
                  </a:cubicBezTo>
                  <a:cubicBezTo>
                    <a:pt x="14795" y="32510"/>
                    <a:pt x="13362" y="28890"/>
                    <a:pt x="11807" y="25052"/>
                  </a:cubicBezTo>
                  <a:cubicBezTo>
                    <a:pt x="9839" y="20169"/>
                    <a:pt x="7629" y="14606"/>
                    <a:pt x="6438" y="8412"/>
                  </a:cubicBezTo>
                  <a:cubicBezTo>
                    <a:pt x="6292" y="7683"/>
                    <a:pt x="6220" y="7610"/>
                    <a:pt x="6050" y="7270"/>
                  </a:cubicBezTo>
                  <a:cubicBezTo>
                    <a:pt x="5977" y="7149"/>
                    <a:pt x="5904" y="6954"/>
                    <a:pt x="5734" y="6687"/>
                  </a:cubicBezTo>
                  <a:cubicBezTo>
                    <a:pt x="4859" y="4962"/>
                    <a:pt x="1774" y="1367"/>
                    <a:pt x="438" y="55"/>
                  </a:cubicBezTo>
                  <a:cubicBezTo>
                    <a:pt x="389" y="19"/>
                    <a:pt x="329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1608246" y="3740364"/>
              <a:ext cx="407471" cy="1289907"/>
            </a:xfrm>
            <a:custGeom>
              <a:rect b="b" l="l" r="r" t="t"/>
              <a:pathLst>
                <a:path extrusionOk="0" h="38070" w="12026">
                  <a:moveTo>
                    <a:pt x="263" y="0"/>
                  </a:moveTo>
                  <a:cubicBezTo>
                    <a:pt x="197" y="0"/>
                    <a:pt x="137" y="24"/>
                    <a:pt x="98" y="76"/>
                  </a:cubicBezTo>
                  <a:cubicBezTo>
                    <a:pt x="1" y="198"/>
                    <a:pt x="25" y="319"/>
                    <a:pt x="122" y="416"/>
                  </a:cubicBezTo>
                  <a:cubicBezTo>
                    <a:pt x="633" y="854"/>
                    <a:pt x="1143" y="1315"/>
                    <a:pt x="1604" y="1898"/>
                  </a:cubicBezTo>
                  <a:cubicBezTo>
                    <a:pt x="7920" y="9866"/>
                    <a:pt x="11540" y="37584"/>
                    <a:pt x="11564" y="37851"/>
                  </a:cubicBezTo>
                  <a:cubicBezTo>
                    <a:pt x="11564" y="37972"/>
                    <a:pt x="11661" y="38069"/>
                    <a:pt x="11783" y="38069"/>
                  </a:cubicBezTo>
                  <a:cubicBezTo>
                    <a:pt x="11928" y="38045"/>
                    <a:pt x="12026" y="37924"/>
                    <a:pt x="12001" y="37754"/>
                  </a:cubicBezTo>
                  <a:cubicBezTo>
                    <a:pt x="12001" y="37705"/>
                    <a:pt x="11078" y="30685"/>
                    <a:pt x="9426" y="22765"/>
                  </a:cubicBezTo>
                  <a:cubicBezTo>
                    <a:pt x="7167" y="12101"/>
                    <a:pt x="4641" y="4959"/>
                    <a:pt x="1969" y="1582"/>
                  </a:cubicBezTo>
                  <a:cubicBezTo>
                    <a:pt x="1531" y="975"/>
                    <a:pt x="973" y="538"/>
                    <a:pt x="438" y="52"/>
                  </a:cubicBezTo>
                  <a:cubicBezTo>
                    <a:pt x="382" y="18"/>
                    <a:pt x="320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1841993" y="5010444"/>
              <a:ext cx="404998" cy="133057"/>
            </a:xfrm>
            <a:custGeom>
              <a:rect b="b" l="l" r="r" t="t"/>
              <a:pathLst>
                <a:path extrusionOk="0" h="3927" w="11953">
                  <a:moveTo>
                    <a:pt x="4787" y="0"/>
                  </a:moveTo>
                  <a:cubicBezTo>
                    <a:pt x="4309" y="1202"/>
                    <a:pt x="3167" y="1710"/>
                    <a:pt x="1992" y="1710"/>
                  </a:cubicBezTo>
                  <a:cubicBezTo>
                    <a:pt x="1315" y="1710"/>
                    <a:pt x="627" y="1541"/>
                    <a:pt x="50" y="1239"/>
                  </a:cubicBezTo>
                  <a:lnTo>
                    <a:pt x="1" y="1239"/>
                  </a:lnTo>
                  <a:cubicBezTo>
                    <a:pt x="50" y="1579"/>
                    <a:pt x="122" y="1871"/>
                    <a:pt x="171" y="2211"/>
                  </a:cubicBezTo>
                  <a:lnTo>
                    <a:pt x="292" y="2964"/>
                  </a:lnTo>
                  <a:cubicBezTo>
                    <a:pt x="401" y="3553"/>
                    <a:pt x="882" y="3926"/>
                    <a:pt x="1437" y="3926"/>
                  </a:cubicBezTo>
                  <a:cubicBezTo>
                    <a:pt x="1500" y="3926"/>
                    <a:pt x="1564" y="3921"/>
                    <a:pt x="1629" y="3912"/>
                  </a:cubicBezTo>
                  <a:lnTo>
                    <a:pt x="11953" y="2187"/>
                  </a:lnTo>
                  <a:cubicBezTo>
                    <a:pt x="11904" y="25"/>
                    <a:pt x="7945" y="268"/>
                    <a:pt x="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679017" y="1539391"/>
              <a:ext cx="656880" cy="722917"/>
            </a:xfrm>
            <a:custGeom>
              <a:rect b="b" l="l" r="r" t="t"/>
              <a:pathLst>
                <a:path extrusionOk="0" h="21336" w="19387">
                  <a:moveTo>
                    <a:pt x="9718" y="444"/>
                  </a:moveTo>
                  <a:cubicBezTo>
                    <a:pt x="13823" y="444"/>
                    <a:pt x="18220" y="3529"/>
                    <a:pt x="18925" y="9481"/>
                  </a:cubicBezTo>
                  <a:cubicBezTo>
                    <a:pt x="18949" y="9967"/>
                    <a:pt x="18998" y="10453"/>
                    <a:pt x="18998" y="10938"/>
                  </a:cubicBezTo>
                  <a:cubicBezTo>
                    <a:pt x="18925" y="14412"/>
                    <a:pt x="17200" y="17692"/>
                    <a:pt x="14431" y="19489"/>
                  </a:cubicBezTo>
                  <a:cubicBezTo>
                    <a:pt x="13024" y="20413"/>
                    <a:pt x="11477" y="20879"/>
                    <a:pt x="9891" y="20879"/>
                  </a:cubicBezTo>
                  <a:cubicBezTo>
                    <a:pt x="8764" y="20879"/>
                    <a:pt x="7617" y="20644"/>
                    <a:pt x="6487" y="20170"/>
                  </a:cubicBezTo>
                  <a:cubicBezTo>
                    <a:pt x="3159" y="18785"/>
                    <a:pt x="900" y="15335"/>
                    <a:pt x="681" y="11376"/>
                  </a:cubicBezTo>
                  <a:cubicBezTo>
                    <a:pt x="487" y="8218"/>
                    <a:pt x="1434" y="5254"/>
                    <a:pt x="3280" y="3214"/>
                  </a:cubicBezTo>
                  <a:cubicBezTo>
                    <a:pt x="4859" y="1489"/>
                    <a:pt x="6997" y="541"/>
                    <a:pt x="9451" y="444"/>
                  </a:cubicBezTo>
                  <a:close/>
                  <a:moveTo>
                    <a:pt x="9767" y="0"/>
                  </a:moveTo>
                  <a:cubicBezTo>
                    <a:pt x="9646" y="0"/>
                    <a:pt x="9524" y="2"/>
                    <a:pt x="9402" y="7"/>
                  </a:cubicBezTo>
                  <a:cubicBezTo>
                    <a:pt x="6803" y="80"/>
                    <a:pt x="4568" y="1100"/>
                    <a:pt x="2916" y="2922"/>
                  </a:cubicBezTo>
                  <a:cubicBezTo>
                    <a:pt x="1021" y="5011"/>
                    <a:pt x="1" y="8145"/>
                    <a:pt x="195" y="11424"/>
                  </a:cubicBezTo>
                  <a:cubicBezTo>
                    <a:pt x="438" y="15554"/>
                    <a:pt x="2795" y="19125"/>
                    <a:pt x="6268" y="20583"/>
                  </a:cubicBezTo>
                  <a:cubicBezTo>
                    <a:pt x="7483" y="21093"/>
                    <a:pt x="8698" y="21336"/>
                    <a:pt x="9888" y="21336"/>
                  </a:cubicBezTo>
                  <a:cubicBezTo>
                    <a:pt x="11540" y="21336"/>
                    <a:pt x="13167" y="20825"/>
                    <a:pt x="14576" y="19878"/>
                  </a:cubicBezTo>
                  <a:cubicBezTo>
                    <a:pt x="17467" y="18008"/>
                    <a:pt x="19289" y="14582"/>
                    <a:pt x="19362" y="10963"/>
                  </a:cubicBezTo>
                  <a:cubicBezTo>
                    <a:pt x="19386" y="10453"/>
                    <a:pt x="19362" y="9918"/>
                    <a:pt x="19289" y="9432"/>
                  </a:cubicBezTo>
                  <a:cubicBezTo>
                    <a:pt x="19022" y="6857"/>
                    <a:pt x="17929" y="4452"/>
                    <a:pt x="16228" y="2728"/>
                  </a:cubicBezTo>
                  <a:cubicBezTo>
                    <a:pt x="14468" y="944"/>
                    <a:pt x="12244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740748" y="1705648"/>
              <a:ext cx="522705" cy="130312"/>
            </a:xfrm>
            <a:custGeom>
              <a:rect b="b" l="l" r="r" t="t"/>
              <a:pathLst>
                <a:path extrusionOk="0" h="3846" w="15427">
                  <a:moveTo>
                    <a:pt x="5966" y="1"/>
                  </a:moveTo>
                  <a:cubicBezTo>
                    <a:pt x="5946" y="1"/>
                    <a:pt x="5925" y="3"/>
                    <a:pt x="5904" y="7"/>
                  </a:cubicBezTo>
                  <a:cubicBezTo>
                    <a:pt x="5782" y="31"/>
                    <a:pt x="5710" y="153"/>
                    <a:pt x="5758" y="274"/>
                  </a:cubicBezTo>
                  <a:cubicBezTo>
                    <a:pt x="6050" y="1343"/>
                    <a:pt x="5442" y="2631"/>
                    <a:pt x="4422" y="3116"/>
                  </a:cubicBezTo>
                  <a:cubicBezTo>
                    <a:pt x="4045" y="3296"/>
                    <a:pt x="3632" y="3383"/>
                    <a:pt x="3223" y="3383"/>
                  </a:cubicBezTo>
                  <a:cubicBezTo>
                    <a:pt x="2472" y="3383"/>
                    <a:pt x="1736" y="3092"/>
                    <a:pt x="1264" y="2558"/>
                  </a:cubicBezTo>
                  <a:cubicBezTo>
                    <a:pt x="948" y="2218"/>
                    <a:pt x="681" y="1829"/>
                    <a:pt x="462" y="1367"/>
                  </a:cubicBezTo>
                  <a:cubicBezTo>
                    <a:pt x="428" y="1316"/>
                    <a:pt x="357" y="1264"/>
                    <a:pt x="276" y="1264"/>
                  </a:cubicBezTo>
                  <a:cubicBezTo>
                    <a:pt x="242" y="1264"/>
                    <a:pt x="206" y="1273"/>
                    <a:pt x="171" y="1295"/>
                  </a:cubicBezTo>
                  <a:cubicBezTo>
                    <a:pt x="74" y="1343"/>
                    <a:pt x="1" y="1465"/>
                    <a:pt x="74" y="1586"/>
                  </a:cubicBezTo>
                  <a:cubicBezTo>
                    <a:pt x="317" y="2072"/>
                    <a:pt x="584" y="2509"/>
                    <a:pt x="924" y="2874"/>
                  </a:cubicBezTo>
                  <a:cubicBezTo>
                    <a:pt x="1507" y="3505"/>
                    <a:pt x="2357" y="3845"/>
                    <a:pt x="3232" y="3845"/>
                  </a:cubicBezTo>
                  <a:cubicBezTo>
                    <a:pt x="3718" y="3845"/>
                    <a:pt x="4203" y="3724"/>
                    <a:pt x="4592" y="3505"/>
                  </a:cubicBezTo>
                  <a:cubicBezTo>
                    <a:pt x="5467" y="3068"/>
                    <a:pt x="6074" y="2218"/>
                    <a:pt x="6220" y="1319"/>
                  </a:cubicBezTo>
                  <a:cubicBezTo>
                    <a:pt x="6754" y="2193"/>
                    <a:pt x="7410" y="2874"/>
                    <a:pt x="8017" y="3044"/>
                  </a:cubicBezTo>
                  <a:cubicBezTo>
                    <a:pt x="8274" y="3124"/>
                    <a:pt x="8510" y="3160"/>
                    <a:pt x="8729" y="3160"/>
                  </a:cubicBezTo>
                  <a:cubicBezTo>
                    <a:pt x="9835" y="3160"/>
                    <a:pt x="10478" y="2239"/>
                    <a:pt x="10884" y="1489"/>
                  </a:cubicBezTo>
                  <a:cubicBezTo>
                    <a:pt x="11297" y="2193"/>
                    <a:pt x="11855" y="2801"/>
                    <a:pt x="12123" y="2946"/>
                  </a:cubicBezTo>
                  <a:cubicBezTo>
                    <a:pt x="12596" y="3248"/>
                    <a:pt x="13139" y="3401"/>
                    <a:pt x="13720" y="3401"/>
                  </a:cubicBezTo>
                  <a:cubicBezTo>
                    <a:pt x="14213" y="3401"/>
                    <a:pt x="14732" y="3291"/>
                    <a:pt x="15256" y="3068"/>
                  </a:cubicBezTo>
                  <a:cubicBezTo>
                    <a:pt x="15378" y="3019"/>
                    <a:pt x="15426" y="2898"/>
                    <a:pt x="15378" y="2776"/>
                  </a:cubicBezTo>
                  <a:cubicBezTo>
                    <a:pt x="15325" y="2688"/>
                    <a:pt x="15247" y="2626"/>
                    <a:pt x="15161" y="2626"/>
                  </a:cubicBezTo>
                  <a:cubicBezTo>
                    <a:pt x="15129" y="2626"/>
                    <a:pt x="15096" y="2635"/>
                    <a:pt x="15062" y="2655"/>
                  </a:cubicBezTo>
                  <a:cubicBezTo>
                    <a:pt x="14609" y="2847"/>
                    <a:pt x="14151" y="2945"/>
                    <a:pt x="13717" y="2945"/>
                  </a:cubicBezTo>
                  <a:cubicBezTo>
                    <a:pt x="13220" y="2945"/>
                    <a:pt x="12755" y="2817"/>
                    <a:pt x="12366" y="2558"/>
                  </a:cubicBezTo>
                  <a:cubicBezTo>
                    <a:pt x="12123" y="2412"/>
                    <a:pt x="11443" y="1683"/>
                    <a:pt x="11054" y="930"/>
                  </a:cubicBezTo>
                  <a:cubicBezTo>
                    <a:pt x="11005" y="857"/>
                    <a:pt x="10932" y="809"/>
                    <a:pt x="10835" y="809"/>
                  </a:cubicBezTo>
                  <a:cubicBezTo>
                    <a:pt x="10762" y="809"/>
                    <a:pt x="10665" y="857"/>
                    <a:pt x="10641" y="930"/>
                  </a:cubicBezTo>
                  <a:cubicBezTo>
                    <a:pt x="10166" y="1858"/>
                    <a:pt x="9640" y="2716"/>
                    <a:pt x="8688" y="2716"/>
                  </a:cubicBezTo>
                  <a:cubicBezTo>
                    <a:pt x="8519" y="2716"/>
                    <a:pt x="8337" y="2689"/>
                    <a:pt x="8139" y="2631"/>
                  </a:cubicBezTo>
                  <a:cubicBezTo>
                    <a:pt x="7483" y="2412"/>
                    <a:pt x="6657" y="1367"/>
                    <a:pt x="6171" y="128"/>
                  </a:cubicBezTo>
                  <a:cubicBezTo>
                    <a:pt x="6151" y="48"/>
                    <a:pt x="6064" y="1"/>
                    <a:pt x="5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689723" y="1746034"/>
              <a:ext cx="79048" cy="211732"/>
            </a:xfrm>
            <a:custGeom>
              <a:rect b="b" l="l" r="r" t="t"/>
              <a:pathLst>
                <a:path extrusionOk="0" h="6249" w="2333">
                  <a:moveTo>
                    <a:pt x="1748" y="1"/>
                  </a:moveTo>
                  <a:cubicBezTo>
                    <a:pt x="1733" y="1"/>
                    <a:pt x="1717" y="2"/>
                    <a:pt x="1701" y="5"/>
                  </a:cubicBezTo>
                  <a:cubicBezTo>
                    <a:pt x="1580" y="30"/>
                    <a:pt x="1483" y="151"/>
                    <a:pt x="1507" y="273"/>
                  </a:cubicBezTo>
                  <a:cubicBezTo>
                    <a:pt x="1871" y="2216"/>
                    <a:pt x="1264" y="4475"/>
                    <a:pt x="49" y="5860"/>
                  </a:cubicBezTo>
                  <a:cubicBezTo>
                    <a:pt x="1" y="5981"/>
                    <a:pt x="1" y="6103"/>
                    <a:pt x="98" y="6200"/>
                  </a:cubicBezTo>
                  <a:cubicBezTo>
                    <a:pt x="122" y="6224"/>
                    <a:pt x="171" y="6248"/>
                    <a:pt x="244" y="6248"/>
                  </a:cubicBezTo>
                  <a:cubicBezTo>
                    <a:pt x="292" y="6248"/>
                    <a:pt x="365" y="6224"/>
                    <a:pt x="389" y="6176"/>
                  </a:cubicBezTo>
                  <a:cubicBezTo>
                    <a:pt x="1701" y="4669"/>
                    <a:pt x="2333" y="2289"/>
                    <a:pt x="1968" y="175"/>
                  </a:cubicBezTo>
                  <a:cubicBezTo>
                    <a:pt x="1947" y="70"/>
                    <a:pt x="1852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1247749" y="1797094"/>
              <a:ext cx="89755" cy="140104"/>
            </a:xfrm>
            <a:custGeom>
              <a:rect b="b" l="l" r="r" t="t"/>
              <a:pathLst>
                <a:path extrusionOk="0" h="4135" w="2649">
                  <a:moveTo>
                    <a:pt x="257" y="1"/>
                  </a:moveTo>
                  <a:cubicBezTo>
                    <a:pt x="245" y="1"/>
                    <a:pt x="232" y="2"/>
                    <a:pt x="220" y="4"/>
                  </a:cubicBezTo>
                  <a:cubicBezTo>
                    <a:pt x="98" y="53"/>
                    <a:pt x="1" y="175"/>
                    <a:pt x="49" y="296"/>
                  </a:cubicBezTo>
                  <a:cubicBezTo>
                    <a:pt x="390" y="1948"/>
                    <a:pt x="1045" y="3138"/>
                    <a:pt x="2041" y="3988"/>
                  </a:cubicBezTo>
                  <a:cubicBezTo>
                    <a:pt x="2066" y="4086"/>
                    <a:pt x="2139" y="4110"/>
                    <a:pt x="2260" y="4134"/>
                  </a:cubicBezTo>
                  <a:lnTo>
                    <a:pt x="2357" y="4134"/>
                  </a:lnTo>
                  <a:cubicBezTo>
                    <a:pt x="2454" y="4134"/>
                    <a:pt x="2527" y="4086"/>
                    <a:pt x="2600" y="4013"/>
                  </a:cubicBezTo>
                  <a:cubicBezTo>
                    <a:pt x="2649" y="3891"/>
                    <a:pt x="2600" y="3745"/>
                    <a:pt x="2479" y="3721"/>
                  </a:cubicBezTo>
                  <a:lnTo>
                    <a:pt x="2454" y="3721"/>
                  </a:lnTo>
                  <a:lnTo>
                    <a:pt x="2357" y="3624"/>
                  </a:lnTo>
                  <a:cubicBezTo>
                    <a:pt x="1434" y="2871"/>
                    <a:pt x="827" y="1753"/>
                    <a:pt x="511" y="199"/>
                  </a:cubicBezTo>
                  <a:cubicBezTo>
                    <a:pt x="468" y="90"/>
                    <a:pt x="36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925131" y="1974056"/>
              <a:ext cx="185236" cy="113744"/>
            </a:xfrm>
            <a:custGeom>
              <a:rect b="b" l="l" r="r" t="t"/>
              <a:pathLst>
                <a:path extrusionOk="0" h="3357" w="5467">
                  <a:moveTo>
                    <a:pt x="5115" y="1"/>
                  </a:moveTo>
                  <a:cubicBezTo>
                    <a:pt x="5103" y="1"/>
                    <a:pt x="5090" y="2"/>
                    <a:pt x="5077" y="4"/>
                  </a:cubicBezTo>
                  <a:cubicBezTo>
                    <a:pt x="4956" y="53"/>
                    <a:pt x="4859" y="174"/>
                    <a:pt x="4883" y="296"/>
                  </a:cubicBezTo>
                  <a:cubicBezTo>
                    <a:pt x="5005" y="855"/>
                    <a:pt x="4810" y="1462"/>
                    <a:pt x="4397" y="2021"/>
                  </a:cubicBezTo>
                  <a:cubicBezTo>
                    <a:pt x="4009" y="2555"/>
                    <a:pt x="3426" y="2871"/>
                    <a:pt x="2818" y="2895"/>
                  </a:cubicBezTo>
                  <a:cubicBezTo>
                    <a:pt x="2791" y="2896"/>
                    <a:pt x="2763" y="2897"/>
                    <a:pt x="2735" y="2897"/>
                  </a:cubicBezTo>
                  <a:cubicBezTo>
                    <a:pt x="2156" y="2897"/>
                    <a:pt x="1584" y="2654"/>
                    <a:pt x="1166" y="2191"/>
                  </a:cubicBezTo>
                  <a:cubicBezTo>
                    <a:pt x="705" y="1705"/>
                    <a:pt x="462" y="1097"/>
                    <a:pt x="510" y="490"/>
                  </a:cubicBezTo>
                  <a:cubicBezTo>
                    <a:pt x="510" y="369"/>
                    <a:pt x="413" y="247"/>
                    <a:pt x="316" y="247"/>
                  </a:cubicBezTo>
                  <a:cubicBezTo>
                    <a:pt x="170" y="247"/>
                    <a:pt x="49" y="344"/>
                    <a:pt x="49" y="466"/>
                  </a:cubicBezTo>
                  <a:cubicBezTo>
                    <a:pt x="0" y="1170"/>
                    <a:pt x="316" y="1923"/>
                    <a:pt x="851" y="2506"/>
                  </a:cubicBezTo>
                  <a:cubicBezTo>
                    <a:pt x="1409" y="3041"/>
                    <a:pt x="2065" y="3357"/>
                    <a:pt x="2770" y="3357"/>
                  </a:cubicBezTo>
                  <a:cubicBezTo>
                    <a:pt x="2794" y="3357"/>
                    <a:pt x="2818" y="3357"/>
                    <a:pt x="2867" y="3332"/>
                  </a:cubicBezTo>
                  <a:cubicBezTo>
                    <a:pt x="3547" y="3284"/>
                    <a:pt x="4276" y="2895"/>
                    <a:pt x="4762" y="2288"/>
                  </a:cubicBezTo>
                  <a:cubicBezTo>
                    <a:pt x="5247" y="1680"/>
                    <a:pt x="5466" y="927"/>
                    <a:pt x="5345" y="199"/>
                  </a:cubicBezTo>
                  <a:cubicBezTo>
                    <a:pt x="5323" y="90"/>
                    <a:pt x="5223" y="1"/>
                    <a:pt x="5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683150" y="1553351"/>
              <a:ext cx="646139" cy="403608"/>
            </a:xfrm>
            <a:custGeom>
              <a:rect b="b" l="l" r="r" t="t"/>
              <a:pathLst>
                <a:path extrusionOk="0" h="11912" w="19070">
                  <a:moveTo>
                    <a:pt x="9712" y="0"/>
                  </a:moveTo>
                  <a:cubicBezTo>
                    <a:pt x="9585" y="0"/>
                    <a:pt x="9458" y="3"/>
                    <a:pt x="9329" y="8"/>
                  </a:cubicBezTo>
                  <a:cubicBezTo>
                    <a:pt x="3280" y="227"/>
                    <a:pt x="0" y="5474"/>
                    <a:pt x="316" y="11182"/>
                  </a:cubicBezTo>
                  <a:cubicBezTo>
                    <a:pt x="316" y="11425"/>
                    <a:pt x="341" y="11668"/>
                    <a:pt x="365" y="11911"/>
                  </a:cubicBezTo>
                  <a:lnTo>
                    <a:pt x="438" y="11911"/>
                  </a:lnTo>
                  <a:cubicBezTo>
                    <a:pt x="1749" y="10429"/>
                    <a:pt x="2308" y="8049"/>
                    <a:pt x="1944" y="6105"/>
                  </a:cubicBezTo>
                  <a:lnTo>
                    <a:pt x="1944" y="6105"/>
                  </a:lnTo>
                  <a:lnTo>
                    <a:pt x="1992" y="6154"/>
                  </a:lnTo>
                  <a:cubicBezTo>
                    <a:pt x="2187" y="6567"/>
                    <a:pt x="2430" y="7004"/>
                    <a:pt x="2794" y="7393"/>
                  </a:cubicBezTo>
                  <a:cubicBezTo>
                    <a:pt x="3327" y="7973"/>
                    <a:pt x="4134" y="8270"/>
                    <a:pt x="4947" y="8270"/>
                  </a:cubicBezTo>
                  <a:cubicBezTo>
                    <a:pt x="5392" y="8270"/>
                    <a:pt x="5839" y="8181"/>
                    <a:pt x="6244" y="8000"/>
                  </a:cubicBezTo>
                  <a:cubicBezTo>
                    <a:pt x="7361" y="7441"/>
                    <a:pt x="8017" y="6105"/>
                    <a:pt x="7701" y="4939"/>
                  </a:cubicBezTo>
                  <a:lnTo>
                    <a:pt x="7701" y="4939"/>
                  </a:lnTo>
                  <a:cubicBezTo>
                    <a:pt x="8187" y="6227"/>
                    <a:pt x="9061" y="7296"/>
                    <a:pt x="9814" y="7539"/>
                  </a:cubicBezTo>
                  <a:cubicBezTo>
                    <a:pt x="10037" y="7608"/>
                    <a:pt x="10243" y="7639"/>
                    <a:pt x="10436" y="7639"/>
                  </a:cubicBezTo>
                  <a:cubicBezTo>
                    <a:pt x="11524" y="7639"/>
                    <a:pt x="12150" y="6629"/>
                    <a:pt x="12584" y="5741"/>
                  </a:cubicBezTo>
                  <a:cubicBezTo>
                    <a:pt x="12972" y="6518"/>
                    <a:pt x="13677" y="7296"/>
                    <a:pt x="13944" y="7490"/>
                  </a:cubicBezTo>
                  <a:cubicBezTo>
                    <a:pt x="14392" y="7764"/>
                    <a:pt x="14898" y="7891"/>
                    <a:pt x="15412" y="7891"/>
                  </a:cubicBezTo>
                  <a:cubicBezTo>
                    <a:pt x="15901" y="7891"/>
                    <a:pt x="16397" y="7776"/>
                    <a:pt x="16859" y="7563"/>
                  </a:cubicBezTo>
                  <a:lnTo>
                    <a:pt x="16932" y="7636"/>
                  </a:lnTo>
                  <a:cubicBezTo>
                    <a:pt x="17199" y="8996"/>
                    <a:pt x="17782" y="10308"/>
                    <a:pt x="18827" y="11182"/>
                  </a:cubicBezTo>
                  <a:cubicBezTo>
                    <a:pt x="18924" y="11280"/>
                    <a:pt x="18876" y="11231"/>
                    <a:pt x="19021" y="11304"/>
                  </a:cubicBezTo>
                  <a:lnTo>
                    <a:pt x="19046" y="11304"/>
                  </a:lnTo>
                  <a:cubicBezTo>
                    <a:pt x="19046" y="11134"/>
                    <a:pt x="19070" y="10915"/>
                    <a:pt x="19070" y="10721"/>
                  </a:cubicBezTo>
                  <a:cubicBezTo>
                    <a:pt x="19070" y="10235"/>
                    <a:pt x="19046" y="9725"/>
                    <a:pt x="19021" y="9239"/>
                  </a:cubicBezTo>
                  <a:cubicBezTo>
                    <a:pt x="18476" y="4353"/>
                    <a:pt x="14943" y="0"/>
                    <a:pt x="9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789334" y="1282875"/>
              <a:ext cx="386057" cy="278989"/>
            </a:xfrm>
            <a:custGeom>
              <a:rect b="b" l="l" r="r" t="t"/>
              <a:pathLst>
                <a:path extrusionOk="0" h="8234" w="11394">
                  <a:moveTo>
                    <a:pt x="6543" y="0"/>
                  </a:moveTo>
                  <a:cubicBezTo>
                    <a:pt x="6036" y="0"/>
                    <a:pt x="5525" y="120"/>
                    <a:pt x="5077" y="339"/>
                  </a:cubicBezTo>
                  <a:cubicBezTo>
                    <a:pt x="4373" y="679"/>
                    <a:pt x="3741" y="1213"/>
                    <a:pt x="3304" y="1894"/>
                  </a:cubicBezTo>
                  <a:cubicBezTo>
                    <a:pt x="3128" y="1850"/>
                    <a:pt x="2950" y="1830"/>
                    <a:pt x="2771" y="1830"/>
                  </a:cubicBezTo>
                  <a:cubicBezTo>
                    <a:pt x="1546" y="1830"/>
                    <a:pt x="337" y="2798"/>
                    <a:pt x="146" y="4007"/>
                  </a:cubicBezTo>
                  <a:cubicBezTo>
                    <a:pt x="0" y="4979"/>
                    <a:pt x="364" y="6072"/>
                    <a:pt x="996" y="6801"/>
                  </a:cubicBezTo>
                  <a:cubicBezTo>
                    <a:pt x="1652" y="7529"/>
                    <a:pt x="2891" y="8112"/>
                    <a:pt x="3595" y="8234"/>
                  </a:cubicBezTo>
                  <a:lnTo>
                    <a:pt x="8843" y="8015"/>
                  </a:lnTo>
                  <a:cubicBezTo>
                    <a:pt x="9887" y="7869"/>
                    <a:pt x="10907" y="6558"/>
                    <a:pt x="11150" y="5780"/>
                  </a:cubicBezTo>
                  <a:cubicBezTo>
                    <a:pt x="11393" y="5027"/>
                    <a:pt x="11247" y="4080"/>
                    <a:pt x="10640" y="3521"/>
                  </a:cubicBezTo>
                  <a:cubicBezTo>
                    <a:pt x="10339" y="3245"/>
                    <a:pt x="9909" y="3093"/>
                    <a:pt x="9490" y="3093"/>
                  </a:cubicBezTo>
                  <a:cubicBezTo>
                    <a:pt x="9152" y="3093"/>
                    <a:pt x="8821" y="3192"/>
                    <a:pt x="8570" y="3406"/>
                  </a:cubicBezTo>
                  <a:lnTo>
                    <a:pt x="8570" y="3406"/>
                  </a:lnTo>
                  <a:cubicBezTo>
                    <a:pt x="9261" y="2646"/>
                    <a:pt x="9067" y="1274"/>
                    <a:pt x="8259" y="582"/>
                  </a:cubicBezTo>
                  <a:cubicBezTo>
                    <a:pt x="7778" y="181"/>
                    <a:pt x="7164" y="0"/>
                    <a:pt x="6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591772" y="1886710"/>
              <a:ext cx="128449" cy="173106"/>
            </a:xfrm>
            <a:custGeom>
              <a:rect b="b" l="l" r="r" t="t"/>
              <a:pathLst>
                <a:path extrusionOk="0" h="5109" w="3791">
                  <a:moveTo>
                    <a:pt x="1993" y="0"/>
                  </a:moveTo>
                  <a:cubicBezTo>
                    <a:pt x="1945" y="0"/>
                    <a:pt x="1896" y="2"/>
                    <a:pt x="1847" y="7"/>
                  </a:cubicBezTo>
                  <a:cubicBezTo>
                    <a:pt x="1288" y="32"/>
                    <a:pt x="754" y="420"/>
                    <a:pt x="487" y="979"/>
                  </a:cubicBezTo>
                  <a:cubicBezTo>
                    <a:pt x="1" y="1951"/>
                    <a:pt x="220" y="3335"/>
                    <a:pt x="948" y="4186"/>
                  </a:cubicBezTo>
                  <a:cubicBezTo>
                    <a:pt x="1459" y="4769"/>
                    <a:pt x="2406" y="5084"/>
                    <a:pt x="3159" y="5084"/>
                  </a:cubicBezTo>
                  <a:cubicBezTo>
                    <a:pt x="3232" y="5084"/>
                    <a:pt x="3311" y="5078"/>
                    <a:pt x="3384" y="5078"/>
                  </a:cubicBezTo>
                  <a:cubicBezTo>
                    <a:pt x="3457" y="5078"/>
                    <a:pt x="3523" y="5084"/>
                    <a:pt x="3572" y="5109"/>
                  </a:cubicBezTo>
                  <a:cubicBezTo>
                    <a:pt x="3693" y="5084"/>
                    <a:pt x="3791" y="4963"/>
                    <a:pt x="3766" y="4841"/>
                  </a:cubicBezTo>
                  <a:cubicBezTo>
                    <a:pt x="3745" y="4733"/>
                    <a:pt x="3645" y="4643"/>
                    <a:pt x="3537" y="4643"/>
                  </a:cubicBezTo>
                  <a:cubicBezTo>
                    <a:pt x="3524" y="4643"/>
                    <a:pt x="3512" y="4645"/>
                    <a:pt x="3499" y="4647"/>
                  </a:cubicBezTo>
                  <a:cubicBezTo>
                    <a:pt x="3368" y="4680"/>
                    <a:pt x="3224" y="4695"/>
                    <a:pt x="3071" y="4695"/>
                  </a:cubicBezTo>
                  <a:cubicBezTo>
                    <a:pt x="2429" y="4695"/>
                    <a:pt x="1652" y="4418"/>
                    <a:pt x="1240" y="3967"/>
                  </a:cubicBezTo>
                  <a:cubicBezTo>
                    <a:pt x="633" y="3262"/>
                    <a:pt x="487" y="2048"/>
                    <a:pt x="875" y="1222"/>
                  </a:cubicBezTo>
                  <a:cubicBezTo>
                    <a:pt x="1094" y="833"/>
                    <a:pt x="1459" y="517"/>
                    <a:pt x="1896" y="493"/>
                  </a:cubicBezTo>
                  <a:cubicBezTo>
                    <a:pt x="1922" y="491"/>
                    <a:pt x="1948" y="490"/>
                    <a:pt x="1975" y="490"/>
                  </a:cubicBezTo>
                  <a:cubicBezTo>
                    <a:pt x="2264" y="490"/>
                    <a:pt x="2546" y="613"/>
                    <a:pt x="2746" y="858"/>
                  </a:cubicBezTo>
                  <a:cubicBezTo>
                    <a:pt x="2787" y="912"/>
                    <a:pt x="2858" y="944"/>
                    <a:pt x="2926" y="944"/>
                  </a:cubicBezTo>
                  <a:cubicBezTo>
                    <a:pt x="2979" y="944"/>
                    <a:pt x="3030" y="924"/>
                    <a:pt x="3062" y="882"/>
                  </a:cubicBezTo>
                  <a:cubicBezTo>
                    <a:pt x="3159" y="809"/>
                    <a:pt x="3183" y="639"/>
                    <a:pt x="3110" y="566"/>
                  </a:cubicBezTo>
                  <a:cubicBezTo>
                    <a:pt x="2826" y="195"/>
                    <a:pt x="2424" y="0"/>
                    <a:pt x="1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627178" y="1925843"/>
              <a:ext cx="79048" cy="56618"/>
            </a:xfrm>
            <a:custGeom>
              <a:rect b="b" l="l" r="r" t="t"/>
              <a:pathLst>
                <a:path extrusionOk="0" h="1671" w="2333">
                  <a:moveTo>
                    <a:pt x="1268" y="0"/>
                  </a:moveTo>
                  <a:cubicBezTo>
                    <a:pt x="1152" y="0"/>
                    <a:pt x="1036" y="22"/>
                    <a:pt x="924" y="67"/>
                  </a:cubicBezTo>
                  <a:cubicBezTo>
                    <a:pt x="486" y="213"/>
                    <a:pt x="122" y="796"/>
                    <a:pt x="25" y="1427"/>
                  </a:cubicBezTo>
                  <a:cubicBezTo>
                    <a:pt x="1" y="1549"/>
                    <a:pt x="73" y="1646"/>
                    <a:pt x="243" y="1670"/>
                  </a:cubicBezTo>
                  <a:cubicBezTo>
                    <a:pt x="316" y="1670"/>
                    <a:pt x="438" y="1597"/>
                    <a:pt x="462" y="1452"/>
                  </a:cubicBezTo>
                  <a:cubicBezTo>
                    <a:pt x="535" y="1014"/>
                    <a:pt x="778" y="577"/>
                    <a:pt x="1069" y="456"/>
                  </a:cubicBezTo>
                  <a:cubicBezTo>
                    <a:pt x="1125" y="437"/>
                    <a:pt x="1181" y="428"/>
                    <a:pt x="1237" y="428"/>
                  </a:cubicBezTo>
                  <a:cubicBezTo>
                    <a:pt x="1477" y="428"/>
                    <a:pt x="1714" y="588"/>
                    <a:pt x="1871" y="844"/>
                  </a:cubicBezTo>
                  <a:cubicBezTo>
                    <a:pt x="1904" y="927"/>
                    <a:pt x="1982" y="976"/>
                    <a:pt x="2059" y="976"/>
                  </a:cubicBezTo>
                  <a:cubicBezTo>
                    <a:pt x="2095" y="976"/>
                    <a:pt x="2131" y="965"/>
                    <a:pt x="2163" y="941"/>
                  </a:cubicBezTo>
                  <a:cubicBezTo>
                    <a:pt x="2308" y="893"/>
                    <a:pt x="2333" y="771"/>
                    <a:pt x="2260" y="650"/>
                  </a:cubicBezTo>
                  <a:cubicBezTo>
                    <a:pt x="2036" y="239"/>
                    <a:pt x="165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1307007" y="1854794"/>
              <a:ext cx="125975" cy="172936"/>
            </a:xfrm>
            <a:custGeom>
              <a:rect b="b" l="l" r="r" t="t"/>
              <a:pathLst>
                <a:path extrusionOk="0" h="5104" w="3718">
                  <a:moveTo>
                    <a:pt x="1708" y="0"/>
                  </a:moveTo>
                  <a:cubicBezTo>
                    <a:pt x="1249" y="0"/>
                    <a:pt x="837" y="241"/>
                    <a:pt x="535" y="658"/>
                  </a:cubicBezTo>
                  <a:cubicBezTo>
                    <a:pt x="487" y="731"/>
                    <a:pt x="511" y="901"/>
                    <a:pt x="608" y="949"/>
                  </a:cubicBezTo>
                  <a:cubicBezTo>
                    <a:pt x="634" y="975"/>
                    <a:pt x="671" y="985"/>
                    <a:pt x="711" y="985"/>
                  </a:cubicBezTo>
                  <a:cubicBezTo>
                    <a:pt x="785" y="985"/>
                    <a:pt x="868" y="948"/>
                    <a:pt x="900" y="901"/>
                  </a:cubicBezTo>
                  <a:cubicBezTo>
                    <a:pt x="1094" y="585"/>
                    <a:pt x="1410" y="439"/>
                    <a:pt x="1750" y="439"/>
                  </a:cubicBezTo>
                  <a:cubicBezTo>
                    <a:pt x="2139" y="439"/>
                    <a:pt x="2552" y="682"/>
                    <a:pt x="2746" y="1071"/>
                  </a:cubicBezTo>
                  <a:cubicBezTo>
                    <a:pt x="3183" y="1872"/>
                    <a:pt x="3086" y="3087"/>
                    <a:pt x="2503" y="3840"/>
                  </a:cubicBezTo>
                  <a:cubicBezTo>
                    <a:pt x="2098" y="4361"/>
                    <a:pt x="1523" y="4652"/>
                    <a:pt x="841" y="4652"/>
                  </a:cubicBezTo>
                  <a:cubicBezTo>
                    <a:pt x="665" y="4652"/>
                    <a:pt x="482" y="4633"/>
                    <a:pt x="292" y="4593"/>
                  </a:cubicBezTo>
                  <a:cubicBezTo>
                    <a:pt x="280" y="4591"/>
                    <a:pt x="267" y="4589"/>
                    <a:pt x="255" y="4589"/>
                  </a:cubicBezTo>
                  <a:cubicBezTo>
                    <a:pt x="147" y="4589"/>
                    <a:pt x="47" y="4679"/>
                    <a:pt x="25" y="4787"/>
                  </a:cubicBezTo>
                  <a:cubicBezTo>
                    <a:pt x="1" y="4909"/>
                    <a:pt x="98" y="5030"/>
                    <a:pt x="220" y="5055"/>
                  </a:cubicBezTo>
                  <a:cubicBezTo>
                    <a:pt x="414" y="5079"/>
                    <a:pt x="608" y="5103"/>
                    <a:pt x="827" y="5103"/>
                  </a:cubicBezTo>
                  <a:cubicBezTo>
                    <a:pt x="1677" y="5103"/>
                    <a:pt x="2357" y="4787"/>
                    <a:pt x="2916" y="4132"/>
                  </a:cubicBezTo>
                  <a:cubicBezTo>
                    <a:pt x="3596" y="3257"/>
                    <a:pt x="3718" y="1824"/>
                    <a:pt x="3183" y="901"/>
                  </a:cubicBezTo>
                  <a:cubicBezTo>
                    <a:pt x="2867" y="366"/>
                    <a:pt x="2333" y="50"/>
                    <a:pt x="1774" y="2"/>
                  </a:cubicBezTo>
                  <a:cubicBezTo>
                    <a:pt x="1752" y="1"/>
                    <a:pt x="1730" y="0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1317714" y="1899348"/>
              <a:ext cx="69188" cy="60074"/>
            </a:xfrm>
            <a:custGeom>
              <a:rect b="b" l="l" r="r" t="t"/>
              <a:pathLst>
                <a:path extrusionOk="0" h="1773" w="2042">
                  <a:moveTo>
                    <a:pt x="925" y="0"/>
                  </a:moveTo>
                  <a:cubicBezTo>
                    <a:pt x="852" y="0"/>
                    <a:pt x="779" y="8"/>
                    <a:pt x="705" y="23"/>
                  </a:cubicBezTo>
                  <a:cubicBezTo>
                    <a:pt x="462" y="96"/>
                    <a:pt x="219" y="266"/>
                    <a:pt x="74" y="509"/>
                  </a:cubicBezTo>
                  <a:cubicBezTo>
                    <a:pt x="1" y="606"/>
                    <a:pt x="49" y="752"/>
                    <a:pt x="171" y="825"/>
                  </a:cubicBezTo>
                  <a:cubicBezTo>
                    <a:pt x="202" y="840"/>
                    <a:pt x="237" y="848"/>
                    <a:pt x="273" y="848"/>
                  </a:cubicBezTo>
                  <a:cubicBezTo>
                    <a:pt x="351" y="848"/>
                    <a:pt x="429" y="810"/>
                    <a:pt x="462" y="727"/>
                  </a:cubicBezTo>
                  <a:cubicBezTo>
                    <a:pt x="559" y="606"/>
                    <a:pt x="681" y="485"/>
                    <a:pt x="827" y="460"/>
                  </a:cubicBezTo>
                  <a:cubicBezTo>
                    <a:pt x="856" y="460"/>
                    <a:pt x="897" y="456"/>
                    <a:pt x="943" y="456"/>
                  </a:cubicBezTo>
                  <a:cubicBezTo>
                    <a:pt x="1012" y="456"/>
                    <a:pt x="1094" y="465"/>
                    <a:pt x="1167" y="509"/>
                  </a:cubicBezTo>
                  <a:cubicBezTo>
                    <a:pt x="1434" y="679"/>
                    <a:pt x="1604" y="1116"/>
                    <a:pt x="1507" y="1481"/>
                  </a:cubicBezTo>
                  <a:cubicBezTo>
                    <a:pt x="1483" y="1602"/>
                    <a:pt x="1555" y="1723"/>
                    <a:pt x="1677" y="1772"/>
                  </a:cubicBezTo>
                  <a:lnTo>
                    <a:pt x="1750" y="1772"/>
                  </a:lnTo>
                  <a:cubicBezTo>
                    <a:pt x="1847" y="1772"/>
                    <a:pt x="1920" y="1699"/>
                    <a:pt x="1920" y="1602"/>
                  </a:cubicBezTo>
                  <a:cubicBezTo>
                    <a:pt x="2041" y="1068"/>
                    <a:pt x="1823" y="436"/>
                    <a:pt x="1410" y="144"/>
                  </a:cubicBezTo>
                  <a:cubicBezTo>
                    <a:pt x="1257" y="43"/>
                    <a:pt x="1093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1400011" y="2244837"/>
              <a:ext cx="948236" cy="741756"/>
            </a:xfrm>
            <a:custGeom>
              <a:rect b="b" l="l" r="r" t="t"/>
              <a:pathLst>
                <a:path extrusionOk="0" h="21892" w="27986">
                  <a:moveTo>
                    <a:pt x="27729" y="1"/>
                  </a:moveTo>
                  <a:cubicBezTo>
                    <a:pt x="27621" y="1"/>
                    <a:pt x="27522" y="90"/>
                    <a:pt x="27500" y="199"/>
                  </a:cubicBezTo>
                  <a:cubicBezTo>
                    <a:pt x="25799" y="9381"/>
                    <a:pt x="24075" y="14677"/>
                    <a:pt x="22933" y="17519"/>
                  </a:cubicBezTo>
                  <a:cubicBezTo>
                    <a:pt x="21913" y="20070"/>
                    <a:pt x="21184" y="21139"/>
                    <a:pt x="20941" y="21455"/>
                  </a:cubicBezTo>
                  <a:cubicBezTo>
                    <a:pt x="19435" y="21090"/>
                    <a:pt x="6123" y="17932"/>
                    <a:pt x="414" y="14337"/>
                  </a:cubicBezTo>
                  <a:cubicBezTo>
                    <a:pt x="378" y="14301"/>
                    <a:pt x="336" y="14285"/>
                    <a:pt x="293" y="14285"/>
                  </a:cubicBezTo>
                  <a:cubicBezTo>
                    <a:pt x="220" y="14285"/>
                    <a:pt x="144" y="14333"/>
                    <a:pt x="98" y="14410"/>
                  </a:cubicBezTo>
                  <a:cubicBezTo>
                    <a:pt x="1" y="14483"/>
                    <a:pt x="50" y="14653"/>
                    <a:pt x="171" y="14701"/>
                  </a:cubicBezTo>
                  <a:cubicBezTo>
                    <a:pt x="6244" y="18539"/>
                    <a:pt x="20819" y="21867"/>
                    <a:pt x="20965" y="21892"/>
                  </a:cubicBezTo>
                  <a:lnTo>
                    <a:pt x="21038" y="21892"/>
                  </a:lnTo>
                  <a:cubicBezTo>
                    <a:pt x="21087" y="21892"/>
                    <a:pt x="21160" y="21867"/>
                    <a:pt x="21184" y="21867"/>
                  </a:cubicBezTo>
                  <a:cubicBezTo>
                    <a:pt x="21330" y="21722"/>
                    <a:pt x="24609" y="18078"/>
                    <a:pt x="27937" y="272"/>
                  </a:cubicBezTo>
                  <a:cubicBezTo>
                    <a:pt x="27986" y="150"/>
                    <a:pt x="27889" y="29"/>
                    <a:pt x="27767" y="4"/>
                  </a:cubicBezTo>
                  <a:cubicBezTo>
                    <a:pt x="27754" y="2"/>
                    <a:pt x="27742" y="1"/>
                    <a:pt x="27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1127605" y="2164572"/>
              <a:ext cx="1084850" cy="531481"/>
            </a:xfrm>
            <a:custGeom>
              <a:rect b="b" l="l" r="r" t="t"/>
              <a:pathLst>
                <a:path extrusionOk="0" h="15686" w="32018">
                  <a:moveTo>
                    <a:pt x="31748" y="0"/>
                  </a:moveTo>
                  <a:cubicBezTo>
                    <a:pt x="31675" y="0"/>
                    <a:pt x="31601" y="38"/>
                    <a:pt x="31556" y="114"/>
                  </a:cubicBezTo>
                  <a:cubicBezTo>
                    <a:pt x="29321" y="4147"/>
                    <a:pt x="26333" y="13548"/>
                    <a:pt x="25823" y="15151"/>
                  </a:cubicBezTo>
                  <a:cubicBezTo>
                    <a:pt x="24268" y="14544"/>
                    <a:pt x="15547" y="11094"/>
                    <a:pt x="12972" y="10050"/>
                  </a:cubicBezTo>
                  <a:cubicBezTo>
                    <a:pt x="10324" y="8981"/>
                    <a:pt x="7385" y="7961"/>
                    <a:pt x="3960" y="7426"/>
                  </a:cubicBezTo>
                  <a:cubicBezTo>
                    <a:pt x="2138" y="7110"/>
                    <a:pt x="729" y="5629"/>
                    <a:pt x="583" y="3782"/>
                  </a:cubicBezTo>
                  <a:cubicBezTo>
                    <a:pt x="559" y="3345"/>
                    <a:pt x="535" y="2811"/>
                    <a:pt x="486" y="2373"/>
                  </a:cubicBezTo>
                  <a:cubicBezTo>
                    <a:pt x="486" y="2155"/>
                    <a:pt x="462" y="1985"/>
                    <a:pt x="462" y="1815"/>
                  </a:cubicBezTo>
                  <a:cubicBezTo>
                    <a:pt x="462" y="1718"/>
                    <a:pt x="340" y="1620"/>
                    <a:pt x="219" y="1620"/>
                  </a:cubicBezTo>
                  <a:cubicBezTo>
                    <a:pt x="97" y="1620"/>
                    <a:pt x="0" y="1742"/>
                    <a:pt x="0" y="1863"/>
                  </a:cubicBezTo>
                  <a:cubicBezTo>
                    <a:pt x="0" y="2009"/>
                    <a:pt x="49" y="2203"/>
                    <a:pt x="49" y="2398"/>
                  </a:cubicBezTo>
                  <a:cubicBezTo>
                    <a:pt x="73" y="2835"/>
                    <a:pt x="97" y="3369"/>
                    <a:pt x="122" y="3807"/>
                  </a:cubicBezTo>
                  <a:cubicBezTo>
                    <a:pt x="316" y="5872"/>
                    <a:pt x="1871" y="7499"/>
                    <a:pt x="3887" y="7839"/>
                  </a:cubicBezTo>
                  <a:cubicBezTo>
                    <a:pt x="7288" y="8398"/>
                    <a:pt x="10203" y="9418"/>
                    <a:pt x="12827" y="10463"/>
                  </a:cubicBezTo>
                  <a:cubicBezTo>
                    <a:pt x="15644" y="11556"/>
                    <a:pt x="25872" y="15637"/>
                    <a:pt x="25872" y="15637"/>
                  </a:cubicBezTo>
                  <a:cubicBezTo>
                    <a:pt x="25896" y="15686"/>
                    <a:pt x="25944" y="15686"/>
                    <a:pt x="25969" y="15686"/>
                  </a:cubicBezTo>
                  <a:cubicBezTo>
                    <a:pt x="25993" y="15686"/>
                    <a:pt x="26042" y="15637"/>
                    <a:pt x="26042" y="15637"/>
                  </a:cubicBezTo>
                  <a:cubicBezTo>
                    <a:pt x="26090" y="15613"/>
                    <a:pt x="26114" y="15540"/>
                    <a:pt x="26163" y="15491"/>
                  </a:cubicBezTo>
                  <a:cubicBezTo>
                    <a:pt x="26212" y="15394"/>
                    <a:pt x="29515" y="4657"/>
                    <a:pt x="31945" y="333"/>
                  </a:cubicBezTo>
                  <a:cubicBezTo>
                    <a:pt x="32017" y="236"/>
                    <a:pt x="31993" y="90"/>
                    <a:pt x="31872" y="41"/>
                  </a:cubicBezTo>
                  <a:cubicBezTo>
                    <a:pt x="31835" y="14"/>
                    <a:pt x="31792" y="0"/>
                    <a:pt x="3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2195917" y="1922319"/>
              <a:ext cx="276583" cy="337504"/>
            </a:xfrm>
            <a:custGeom>
              <a:rect b="b" l="l" r="r" t="t"/>
              <a:pathLst>
                <a:path extrusionOk="0" h="9961" w="8163">
                  <a:moveTo>
                    <a:pt x="7215" y="1"/>
                  </a:moveTo>
                  <a:cubicBezTo>
                    <a:pt x="6778" y="1"/>
                    <a:pt x="6292" y="122"/>
                    <a:pt x="5855" y="317"/>
                  </a:cubicBezTo>
                  <a:cubicBezTo>
                    <a:pt x="3329" y="1604"/>
                    <a:pt x="1847" y="4131"/>
                    <a:pt x="414" y="6560"/>
                  </a:cubicBezTo>
                  <a:lnTo>
                    <a:pt x="49" y="7191"/>
                  </a:lnTo>
                  <a:cubicBezTo>
                    <a:pt x="1" y="7289"/>
                    <a:pt x="25" y="7434"/>
                    <a:pt x="146" y="7483"/>
                  </a:cubicBezTo>
                  <a:cubicBezTo>
                    <a:pt x="183" y="7510"/>
                    <a:pt x="226" y="7524"/>
                    <a:pt x="270" y="7524"/>
                  </a:cubicBezTo>
                  <a:cubicBezTo>
                    <a:pt x="343" y="7524"/>
                    <a:pt x="417" y="7486"/>
                    <a:pt x="462" y="7410"/>
                  </a:cubicBezTo>
                  <a:lnTo>
                    <a:pt x="827" y="6754"/>
                  </a:lnTo>
                  <a:cubicBezTo>
                    <a:pt x="2211" y="4398"/>
                    <a:pt x="3644" y="1920"/>
                    <a:pt x="6074" y="705"/>
                  </a:cubicBezTo>
                  <a:cubicBezTo>
                    <a:pt x="6438" y="535"/>
                    <a:pt x="6827" y="438"/>
                    <a:pt x="7264" y="438"/>
                  </a:cubicBezTo>
                  <a:cubicBezTo>
                    <a:pt x="7507" y="462"/>
                    <a:pt x="7556" y="657"/>
                    <a:pt x="7580" y="705"/>
                  </a:cubicBezTo>
                  <a:cubicBezTo>
                    <a:pt x="7628" y="851"/>
                    <a:pt x="7628" y="1021"/>
                    <a:pt x="7434" y="1143"/>
                  </a:cubicBezTo>
                  <a:cubicBezTo>
                    <a:pt x="5855" y="2236"/>
                    <a:pt x="4543" y="3961"/>
                    <a:pt x="4130" y="5612"/>
                  </a:cubicBezTo>
                  <a:cubicBezTo>
                    <a:pt x="4130" y="5685"/>
                    <a:pt x="4033" y="6025"/>
                    <a:pt x="4179" y="6268"/>
                  </a:cubicBezTo>
                  <a:cubicBezTo>
                    <a:pt x="4276" y="6390"/>
                    <a:pt x="4373" y="6463"/>
                    <a:pt x="4495" y="6487"/>
                  </a:cubicBezTo>
                  <a:cubicBezTo>
                    <a:pt x="4520" y="6491"/>
                    <a:pt x="4546" y="6493"/>
                    <a:pt x="4572" y="6493"/>
                  </a:cubicBezTo>
                  <a:cubicBezTo>
                    <a:pt x="4691" y="6493"/>
                    <a:pt x="4808" y="6450"/>
                    <a:pt x="4908" y="6390"/>
                  </a:cubicBezTo>
                  <a:cubicBezTo>
                    <a:pt x="5321" y="6171"/>
                    <a:pt x="5612" y="5880"/>
                    <a:pt x="5928" y="5564"/>
                  </a:cubicBezTo>
                  <a:cubicBezTo>
                    <a:pt x="6219" y="5248"/>
                    <a:pt x="6487" y="4957"/>
                    <a:pt x="6851" y="4786"/>
                  </a:cubicBezTo>
                  <a:cubicBezTo>
                    <a:pt x="6972" y="4762"/>
                    <a:pt x="7070" y="4714"/>
                    <a:pt x="7143" y="4714"/>
                  </a:cubicBezTo>
                  <a:cubicBezTo>
                    <a:pt x="7337" y="4762"/>
                    <a:pt x="7458" y="5029"/>
                    <a:pt x="7458" y="5272"/>
                  </a:cubicBezTo>
                  <a:cubicBezTo>
                    <a:pt x="7434" y="5855"/>
                    <a:pt x="6924" y="6317"/>
                    <a:pt x="6438" y="6754"/>
                  </a:cubicBezTo>
                  <a:lnTo>
                    <a:pt x="6244" y="6924"/>
                  </a:lnTo>
                  <a:cubicBezTo>
                    <a:pt x="5442" y="7653"/>
                    <a:pt x="4495" y="8527"/>
                    <a:pt x="4009" y="9621"/>
                  </a:cubicBezTo>
                  <a:cubicBezTo>
                    <a:pt x="3985" y="9742"/>
                    <a:pt x="4009" y="9864"/>
                    <a:pt x="4130" y="9912"/>
                  </a:cubicBezTo>
                  <a:cubicBezTo>
                    <a:pt x="4155" y="9961"/>
                    <a:pt x="4179" y="9961"/>
                    <a:pt x="4227" y="9961"/>
                  </a:cubicBezTo>
                  <a:cubicBezTo>
                    <a:pt x="4300" y="9961"/>
                    <a:pt x="4398" y="9888"/>
                    <a:pt x="4470" y="9839"/>
                  </a:cubicBezTo>
                  <a:cubicBezTo>
                    <a:pt x="4908" y="8819"/>
                    <a:pt x="5806" y="8017"/>
                    <a:pt x="6584" y="7289"/>
                  </a:cubicBezTo>
                  <a:lnTo>
                    <a:pt x="6730" y="7119"/>
                  </a:lnTo>
                  <a:cubicBezTo>
                    <a:pt x="7288" y="6633"/>
                    <a:pt x="7896" y="6098"/>
                    <a:pt x="7920" y="5345"/>
                  </a:cubicBezTo>
                  <a:cubicBezTo>
                    <a:pt x="7920" y="4884"/>
                    <a:pt x="7653" y="4325"/>
                    <a:pt x="7167" y="4301"/>
                  </a:cubicBezTo>
                  <a:cubicBezTo>
                    <a:pt x="6972" y="4301"/>
                    <a:pt x="6802" y="4373"/>
                    <a:pt x="6681" y="4422"/>
                  </a:cubicBezTo>
                  <a:cubicBezTo>
                    <a:pt x="6219" y="4641"/>
                    <a:pt x="5879" y="4981"/>
                    <a:pt x="5588" y="5297"/>
                  </a:cubicBezTo>
                  <a:cubicBezTo>
                    <a:pt x="5321" y="5588"/>
                    <a:pt x="5029" y="5855"/>
                    <a:pt x="4713" y="6025"/>
                  </a:cubicBezTo>
                  <a:cubicBezTo>
                    <a:pt x="4616" y="6074"/>
                    <a:pt x="4592" y="6074"/>
                    <a:pt x="4592" y="6074"/>
                  </a:cubicBezTo>
                  <a:cubicBezTo>
                    <a:pt x="4543" y="6025"/>
                    <a:pt x="4543" y="5880"/>
                    <a:pt x="4592" y="5734"/>
                  </a:cubicBezTo>
                  <a:cubicBezTo>
                    <a:pt x="5005" y="4179"/>
                    <a:pt x="6219" y="2552"/>
                    <a:pt x="7701" y="1507"/>
                  </a:cubicBezTo>
                  <a:cubicBezTo>
                    <a:pt x="8017" y="1288"/>
                    <a:pt x="8163" y="924"/>
                    <a:pt x="8041" y="560"/>
                  </a:cubicBezTo>
                  <a:cubicBezTo>
                    <a:pt x="7920" y="244"/>
                    <a:pt x="7628" y="1"/>
                    <a:pt x="7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2255176" y="1890437"/>
              <a:ext cx="85655" cy="189132"/>
            </a:xfrm>
            <a:custGeom>
              <a:rect b="b" l="l" r="r" t="t"/>
              <a:pathLst>
                <a:path extrusionOk="0" h="5582" w="2528">
                  <a:moveTo>
                    <a:pt x="1666" y="0"/>
                  </a:moveTo>
                  <a:cubicBezTo>
                    <a:pt x="1621" y="0"/>
                    <a:pt x="1575" y="6"/>
                    <a:pt x="1531" y="19"/>
                  </a:cubicBezTo>
                  <a:cubicBezTo>
                    <a:pt x="1142" y="140"/>
                    <a:pt x="948" y="626"/>
                    <a:pt x="924" y="772"/>
                  </a:cubicBezTo>
                  <a:cubicBezTo>
                    <a:pt x="657" y="1792"/>
                    <a:pt x="559" y="2472"/>
                    <a:pt x="462" y="3152"/>
                  </a:cubicBezTo>
                  <a:cubicBezTo>
                    <a:pt x="365" y="3808"/>
                    <a:pt x="316" y="4440"/>
                    <a:pt x="49" y="5290"/>
                  </a:cubicBezTo>
                  <a:cubicBezTo>
                    <a:pt x="1" y="5436"/>
                    <a:pt x="74" y="5557"/>
                    <a:pt x="195" y="5582"/>
                  </a:cubicBezTo>
                  <a:lnTo>
                    <a:pt x="244" y="5582"/>
                  </a:lnTo>
                  <a:cubicBezTo>
                    <a:pt x="341" y="5582"/>
                    <a:pt x="438" y="5509"/>
                    <a:pt x="462" y="5460"/>
                  </a:cubicBezTo>
                  <a:cubicBezTo>
                    <a:pt x="729" y="4537"/>
                    <a:pt x="827" y="3906"/>
                    <a:pt x="924" y="3201"/>
                  </a:cubicBezTo>
                  <a:cubicBezTo>
                    <a:pt x="972" y="2569"/>
                    <a:pt x="1070" y="1865"/>
                    <a:pt x="1337" y="918"/>
                  </a:cubicBezTo>
                  <a:cubicBezTo>
                    <a:pt x="1434" y="675"/>
                    <a:pt x="1555" y="505"/>
                    <a:pt x="1653" y="480"/>
                  </a:cubicBezTo>
                  <a:cubicBezTo>
                    <a:pt x="1653" y="480"/>
                    <a:pt x="1660" y="464"/>
                    <a:pt x="1681" y="464"/>
                  </a:cubicBezTo>
                  <a:cubicBezTo>
                    <a:pt x="1696" y="464"/>
                    <a:pt x="1718" y="473"/>
                    <a:pt x="1750" y="505"/>
                  </a:cubicBezTo>
                  <a:cubicBezTo>
                    <a:pt x="1798" y="553"/>
                    <a:pt x="1823" y="675"/>
                    <a:pt x="1871" y="796"/>
                  </a:cubicBezTo>
                  <a:cubicBezTo>
                    <a:pt x="2017" y="1476"/>
                    <a:pt x="2065" y="2181"/>
                    <a:pt x="2017" y="2861"/>
                  </a:cubicBezTo>
                  <a:cubicBezTo>
                    <a:pt x="2017" y="3007"/>
                    <a:pt x="2114" y="3128"/>
                    <a:pt x="2236" y="3128"/>
                  </a:cubicBezTo>
                  <a:cubicBezTo>
                    <a:pt x="2357" y="3128"/>
                    <a:pt x="2478" y="3031"/>
                    <a:pt x="2478" y="2910"/>
                  </a:cubicBezTo>
                  <a:cubicBezTo>
                    <a:pt x="2527" y="2156"/>
                    <a:pt x="2478" y="1428"/>
                    <a:pt x="2308" y="699"/>
                  </a:cubicBezTo>
                  <a:cubicBezTo>
                    <a:pt x="2284" y="529"/>
                    <a:pt x="2236" y="286"/>
                    <a:pt x="2041" y="140"/>
                  </a:cubicBezTo>
                  <a:cubicBezTo>
                    <a:pt x="1933" y="50"/>
                    <a:pt x="1798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2335034" y="1875258"/>
              <a:ext cx="150642" cy="109678"/>
            </a:xfrm>
            <a:custGeom>
              <a:rect b="b" l="l" r="r" t="t"/>
              <a:pathLst>
                <a:path extrusionOk="0" h="3237" w="4446">
                  <a:moveTo>
                    <a:pt x="3744" y="0"/>
                  </a:moveTo>
                  <a:cubicBezTo>
                    <a:pt x="3621" y="0"/>
                    <a:pt x="3489" y="26"/>
                    <a:pt x="3352" y="78"/>
                  </a:cubicBezTo>
                  <a:cubicBezTo>
                    <a:pt x="2721" y="345"/>
                    <a:pt x="2138" y="831"/>
                    <a:pt x="1628" y="1293"/>
                  </a:cubicBezTo>
                  <a:cubicBezTo>
                    <a:pt x="1045" y="1754"/>
                    <a:pt x="121" y="2799"/>
                    <a:pt x="73" y="2847"/>
                  </a:cubicBezTo>
                  <a:cubicBezTo>
                    <a:pt x="0" y="2920"/>
                    <a:pt x="0" y="3090"/>
                    <a:pt x="73" y="3163"/>
                  </a:cubicBezTo>
                  <a:cubicBezTo>
                    <a:pt x="121" y="3212"/>
                    <a:pt x="170" y="3236"/>
                    <a:pt x="243" y="3236"/>
                  </a:cubicBezTo>
                  <a:cubicBezTo>
                    <a:pt x="292" y="3236"/>
                    <a:pt x="340" y="3212"/>
                    <a:pt x="413" y="3115"/>
                  </a:cubicBezTo>
                  <a:cubicBezTo>
                    <a:pt x="413" y="3090"/>
                    <a:pt x="1385" y="2046"/>
                    <a:pt x="1943" y="1560"/>
                  </a:cubicBezTo>
                  <a:cubicBezTo>
                    <a:pt x="2381" y="1171"/>
                    <a:pt x="2939" y="685"/>
                    <a:pt x="3522" y="467"/>
                  </a:cubicBezTo>
                  <a:cubicBezTo>
                    <a:pt x="3595" y="442"/>
                    <a:pt x="3668" y="430"/>
                    <a:pt x="3735" y="430"/>
                  </a:cubicBezTo>
                  <a:cubicBezTo>
                    <a:pt x="3802" y="430"/>
                    <a:pt x="3862" y="442"/>
                    <a:pt x="3911" y="467"/>
                  </a:cubicBezTo>
                  <a:cubicBezTo>
                    <a:pt x="3935" y="491"/>
                    <a:pt x="3960" y="540"/>
                    <a:pt x="3960" y="685"/>
                  </a:cubicBezTo>
                  <a:cubicBezTo>
                    <a:pt x="3911" y="1171"/>
                    <a:pt x="3474" y="1536"/>
                    <a:pt x="3474" y="1536"/>
                  </a:cubicBezTo>
                  <a:cubicBezTo>
                    <a:pt x="3377" y="1633"/>
                    <a:pt x="3352" y="1779"/>
                    <a:pt x="3450" y="1876"/>
                  </a:cubicBezTo>
                  <a:cubicBezTo>
                    <a:pt x="3508" y="1919"/>
                    <a:pt x="3584" y="1954"/>
                    <a:pt x="3656" y="1954"/>
                  </a:cubicBezTo>
                  <a:cubicBezTo>
                    <a:pt x="3704" y="1954"/>
                    <a:pt x="3751" y="1939"/>
                    <a:pt x="3790" y="1900"/>
                  </a:cubicBezTo>
                  <a:cubicBezTo>
                    <a:pt x="3814" y="1876"/>
                    <a:pt x="4373" y="1414"/>
                    <a:pt x="4421" y="734"/>
                  </a:cubicBezTo>
                  <a:cubicBezTo>
                    <a:pt x="4445" y="491"/>
                    <a:pt x="4373" y="297"/>
                    <a:pt x="4178" y="127"/>
                  </a:cubicBezTo>
                  <a:cubicBezTo>
                    <a:pt x="4054" y="44"/>
                    <a:pt x="3907" y="0"/>
                    <a:pt x="3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645271" y="2789820"/>
              <a:ext cx="62615" cy="638753"/>
            </a:xfrm>
            <a:custGeom>
              <a:rect b="b" l="l" r="r" t="t"/>
              <a:pathLst>
                <a:path extrusionOk="0" h="18852" w="1848">
                  <a:moveTo>
                    <a:pt x="1604" y="1"/>
                  </a:moveTo>
                  <a:cubicBezTo>
                    <a:pt x="1459" y="1"/>
                    <a:pt x="1361" y="122"/>
                    <a:pt x="1361" y="244"/>
                  </a:cubicBezTo>
                  <a:cubicBezTo>
                    <a:pt x="1361" y="7289"/>
                    <a:pt x="827" y="11953"/>
                    <a:pt x="268" y="16447"/>
                  </a:cubicBezTo>
                  <a:cubicBezTo>
                    <a:pt x="220" y="17176"/>
                    <a:pt x="122" y="17880"/>
                    <a:pt x="25" y="18585"/>
                  </a:cubicBezTo>
                  <a:cubicBezTo>
                    <a:pt x="1" y="18730"/>
                    <a:pt x="98" y="18803"/>
                    <a:pt x="244" y="18852"/>
                  </a:cubicBezTo>
                  <a:cubicBezTo>
                    <a:pt x="365" y="18852"/>
                    <a:pt x="463" y="18779"/>
                    <a:pt x="511" y="18657"/>
                  </a:cubicBezTo>
                  <a:cubicBezTo>
                    <a:pt x="584" y="17929"/>
                    <a:pt x="681" y="17224"/>
                    <a:pt x="754" y="16495"/>
                  </a:cubicBezTo>
                  <a:cubicBezTo>
                    <a:pt x="1313" y="12001"/>
                    <a:pt x="1847" y="7361"/>
                    <a:pt x="1847" y="244"/>
                  </a:cubicBezTo>
                  <a:cubicBezTo>
                    <a:pt x="1847" y="98"/>
                    <a:pt x="1774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1322660" y="2729545"/>
              <a:ext cx="117742" cy="687510"/>
            </a:xfrm>
            <a:custGeom>
              <a:rect b="b" l="l" r="r" t="t"/>
              <a:pathLst>
                <a:path extrusionOk="0" h="20291" w="3475">
                  <a:moveTo>
                    <a:pt x="2563" y="1"/>
                  </a:moveTo>
                  <a:cubicBezTo>
                    <a:pt x="2543" y="1"/>
                    <a:pt x="2523" y="3"/>
                    <a:pt x="2503" y="7"/>
                  </a:cubicBezTo>
                  <a:cubicBezTo>
                    <a:pt x="2381" y="31"/>
                    <a:pt x="2333" y="152"/>
                    <a:pt x="2357" y="274"/>
                  </a:cubicBezTo>
                  <a:cubicBezTo>
                    <a:pt x="2988" y="2727"/>
                    <a:pt x="2138" y="5327"/>
                    <a:pt x="1409" y="7586"/>
                  </a:cubicBezTo>
                  <a:cubicBezTo>
                    <a:pt x="1045" y="8728"/>
                    <a:pt x="729" y="9772"/>
                    <a:pt x="608" y="10695"/>
                  </a:cubicBezTo>
                  <a:cubicBezTo>
                    <a:pt x="1" y="14946"/>
                    <a:pt x="754" y="16890"/>
                    <a:pt x="1337" y="18444"/>
                  </a:cubicBezTo>
                  <a:cubicBezTo>
                    <a:pt x="1531" y="18979"/>
                    <a:pt x="1750" y="19538"/>
                    <a:pt x="1871" y="20096"/>
                  </a:cubicBezTo>
                  <a:cubicBezTo>
                    <a:pt x="1871" y="20218"/>
                    <a:pt x="1992" y="20291"/>
                    <a:pt x="2090" y="20291"/>
                  </a:cubicBezTo>
                  <a:lnTo>
                    <a:pt x="2114" y="20291"/>
                  </a:lnTo>
                  <a:cubicBezTo>
                    <a:pt x="2235" y="20266"/>
                    <a:pt x="2333" y="20145"/>
                    <a:pt x="2284" y="20023"/>
                  </a:cubicBezTo>
                  <a:cubicBezTo>
                    <a:pt x="2187" y="19368"/>
                    <a:pt x="1968" y="18833"/>
                    <a:pt x="1750" y="18250"/>
                  </a:cubicBezTo>
                  <a:cubicBezTo>
                    <a:pt x="1142" y="16671"/>
                    <a:pt x="438" y="14873"/>
                    <a:pt x="1021" y="10719"/>
                  </a:cubicBezTo>
                  <a:cubicBezTo>
                    <a:pt x="1142" y="9845"/>
                    <a:pt x="1482" y="8800"/>
                    <a:pt x="1847" y="7707"/>
                  </a:cubicBezTo>
                  <a:cubicBezTo>
                    <a:pt x="2600" y="5375"/>
                    <a:pt x="3474" y="2727"/>
                    <a:pt x="2794" y="152"/>
                  </a:cubicBezTo>
                  <a:cubicBezTo>
                    <a:pt x="2754" y="51"/>
                    <a:pt x="2663" y="1"/>
                    <a:pt x="2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645271" y="3402024"/>
              <a:ext cx="756461" cy="70171"/>
            </a:xfrm>
            <a:custGeom>
              <a:rect b="b" l="l" r="r" t="t"/>
              <a:pathLst>
                <a:path extrusionOk="0" h="2071" w="22326">
                  <a:moveTo>
                    <a:pt x="22057" y="1"/>
                  </a:moveTo>
                  <a:cubicBezTo>
                    <a:pt x="22041" y="1"/>
                    <a:pt x="22025" y="2"/>
                    <a:pt x="22010" y="5"/>
                  </a:cubicBezTo>
                  <a:cubicBezTo>
                    <a:pt x="18479" y="1084"/>
                    <a:pt x="15010" y="1619"/>
                    <a:pt x="11257" y="1619"/>
                  </a:cubicBezTo>
                  <a:cubicBezTo>
                    <a:pt x="7909" y="1619"/>
                    <a:pt x="4336" y="1193"/>
                    <a:pt x="292" y="345"/>
                  </a:cubicBezTo>
                  <a:cubicBezTo>
                    <a:pt x="280" y="343"/>
                    <a:pt x="267" y="342"/>
                    <a:pt x="255" y="342"/>
                  </a:cubicBezTo>
                  <a:cubicBezTo>
                    <a:pt x="151" y="342"/>
                    <a:pt x="69" y="431"/>
                    <a:pt x="25" y="540"/>
                  </a:cubicBezTo>
                  <a:cubicBezTo>
                    <a:pt x="1" y="661"/>
                    <a:pt x="98" y="783"/>
                    <a:pt x="220" y="807"/>
                  </a:cubicBezTo>
                  <a:cubicBezTo>
                    <a:pt x="4252" y="1657"/>
                    <a:pt x="7872" y="2070"/>
                    <a:pt x="11248" y="2070"/>
                  </a:cubicBezTo>
                  <a:cubicBezTo>
                    <a:pt x="15062" y="2070"/>
                    <a:pt x="18560" y="1536"/>
                    <a:pt x="22131" y="443"/>
                  </a:cubicBezTo>
                  <a:cubicBezTo>
                    <a:pt x="22253" y="418"/>
                    <a:pt x="22326" y="273"/>
                    <a:pt x="22277" y="175"/>
                  </a:cubicBezTo>
                  <a:cubicBezTo>
                    <a:pt x="22256" y="70"/>
                    <a:pt x="22161" y="1"/>
                    <a:pt x="2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858452" y="2415532"/>
              <a:ext cx="416518" cy="124959"/>
            </a:xfrm>
            <a:custGeom>
              <a:rect b="b" l="l" r="r" t="t"/>
              <a:pathLst>
                <a:path extrusionOk="0" h="3688" w="12293">
                  <a:moveTo>
                    <a:pt x="12054" y="1"/>
                  </a:moveTo>
                  <a:cubicBezTo>
                    <a:pt x="11966" y="1"/>
                    <a:pt x="11885" y="51"/>
                    <a:pt x="11831" y="141"/>
                  </a:cubicBezTo>
                  <a:cubicBezTo>
                    <a:pt x="10981" y="1963"/>
                    <a:pt x="8892" y="3226"/>
                    <a:pt x="6681" y="3226"/>
                  </a:cubicBezTo>
                  <a:lnTo>
                    <a:pt x="6657" y="3226"/>
                  </a:lnTo>
                  <a:cubicBezTo>
                    <a:pt x="4543" y="3202"/>
                    <a:pt x="2333" y="2206"/>
                    <a:pt x="414" y="335"/>
                  </a:cubicBezTo>
                  <a:cubicBezTo>
                    <a:pt x="377" y="299"/>
                    <a:pt x="316" y="280"/>
                    <a:pt x="256" y="280"/>
                  </a:cubicBezTo>
                  <a:cubicBezTo>
                    <a:pt x="195" y="280"/>
                    <a:pt x="134" y="299"/>
                    <a:pt x="98" y="335"/>
                  </a:cubicBezTo>
                  <a:cubicBezTo>
                    <a:pt x="1" y="432"/>
                    <a:pt x="1" y="578"/>
                    <a:pt x="98" y="675"/>
                  </a:cubicBezTo>
                  <a:cubicBezTo>
                    <a:pt x="2090" y="2619"/>
                    <a:pt x="4422" y="3687"/>
                    <a:pt x="6657" y="3687"/>
                  </a:cubicBezTo>
                  <a:lnTo>
                    <a:pt x="6681" y="3687"/>
                  </a:lnTo>
                  <a:cubicBezTo>
                    <a:pt x="9037" y="3687"/>
                    <a:pt x="11345" y="2327"/>
                    <a:pt x="12268" y="311"/>
                  </a:cubicBezTo>
                  <a:cubicBezTo>
                    <a:pt x="12293" y="189"/>
                    <a:pt x="12268" y="68"/>
                    <a:pt x="12147" y="19"/>
                  </a:cubicBezTo>
                  <a:cubicBezTo>
                    <a:pt x="12115" y="7"/>
                    <a:pt x="12084" y="1"/>
                    <a:pt x="12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814847" y="2428983"/>
              <a:ext cx="492211" cy="165821"/>
            </a:xfrm>
            <a:custGeom>
              <a:rect b="b" l="l" r="r" t="t"/>
              <a:pathLst>
                <a:path extrusionOk="0" h="4894" w="14527">
                  <a:moveTo>
                    <a:pt x="14266" y="1"/>
                  </a:moveTo>
                  <a:cubicBezTo>
                    <a:pt x="14187" y="1"/>
                    <a:pt x="14115" y="50"/>
                    <a:pt x="14065" y="132"/>
                  </a:cubicBezTo>
                  <a:cubicBezTo>
                    <a:pt x="13482" y="1153"/>
                    <a:pt x="12802" y="2124"/>
                    <a:pt x="11952" y="2975"/>
                  </a:cubicBezTo>
                  <a:cubicBezTo>
                    <a:pt x="10932" y="3995"/>
                    <a:pt x="9231" y="4432"/>
                    <a:pt x="7992" y="4432"/>
                  </a:cubicBezTo>
                  <a:lnTo>
                    <a:pt x="7968" y="4432"/>
                  </a:lnTo>
                  <a:cubicBezTo>
                    <a:pt x="5709" y="4432"/>
                    <a:pt x="3012" y="3169"/>
                    <a:pt x="1506" y="1468"/>
                  </a:cubicBezTo>
                  <a:lnTo>
                    <a:pt x="462" y="278"/>
                  </a:lnTo>
                  <a:cubicBezTo>
                    <a:pt x="407" y="224"/>
                    <a:pt x="337" y="192"/>
                    <a:pt x="269" y="192"/>
                  </a:cubicBezTo>
                  <a:cubicBezTo>
                    <a:pt x="216" y="192"/>
                    <a:pt x="164" y="211"/>
                    <a:pt x="122" y="254"/>
                  </a:cubicBezTo>
                  <a:cubicBezTo>
                    <a:pt x="49" y="327"/>
                    <a:pt x="0" y="497"/>
                    <a:pt x="97" y="570"/>
                  </a:cubicBezTo>
                  <a:lnTo>
                    <a:pt x="1142" y="1760"/>
                  </a:lnTo>
                  <a:cubicBezTo>
                    <a:pt x="2721" y="3558"/>
                    <a:pt x="5563" y="4894"/>
                    <a:pt x="7944" y="4894"/>
                  </a:cubicBezTo>
                  <a:lnTo>
                    <a:pt x="7968" y="4894"/>
                  </a:lnTo>
                  <a:cubicBezTo>
                    <a:pt x="9304" y="4894"/>
                    <a:pt x="11126" y="4408"/>
                    <a:pt x="12268" y="3315"/>
                  </a:cubicBezTo>
                  <a:cubicBezTo>
                    <a:pt x="13167" y="2440"/>
                    <a:pt x="13895" y="1420"/>
                    <a:pt x="14454" y="327"/>
                  </a:cubicBezTo>
                  <a:cubicBezTo>
                    <a:pt x="14527" y="205"/>
                    <a:pt x="14503" y="84"/>
                    <a:pt x="14381" y="35"/>
                  </a:cubicBezTo>
                  <a:cubicBezTo>
                    <a:pt x="14342" y="12"/>
                    <a:pt x="14303" y="1"/>
                    <a:pt x="14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398378" y="2621768"/>
              <a:ext cx="172869" cy="248765"/>
            </a:xfrm>
            <a:custGeom>
              <a:rect b="b" l="l" r="r" t="t"/>
              <a:pathLst>
                <a:path extrusionOk="0" h="7342" w="5102">
                  <a:moveTo>
                    <a:pt x="270" y="1"/>
                  </a:moveTo>
                  <a:cubicBezTo>
                    <a:pt x="237" y="1"/>
                    <a:pt x="204" y="10"/>
                    <a:pt x="170" y="30"/>
                  </a:cubicBezTo>
                  <a:cubicBezTo>
                    <a:pt x="73" y="78"/>
                    <a:pt x="0" y="200"/>
                    <a:pt x="73" y="321"/>
                  </a:cubicBezTo>
                  <a:cubicBezTo>
                    <a:pt x="1215" y="2847"/>
                    <a:pt x="2770" y="5180"/>
                    <a:pt x="4640" y="7293"/>
                  </a:cubicBezTo>
                  <a:cubicBezTo>
                    <a:pt x="4713" y="7317"/>
                    <a:pt x="4762" y="7342"/>
                    <a:pt x="4834" y="7342"/>
                  </a:cubicBezTo>
                  <a:cubicBezTo>
                    <a:pt x="4883" y="7342"/>
                    <a:pt x="4956" y="7317"/>
                    <a:pt x="4980" y="7317"/>
                  </a:cubicBezTo>
                  <a:cubicBezTo>
                    <a:pt x="5102" y="7220"/>
                    <a:pt x="5102" y="7074"/>
                    <a:pt x="5004" y="6977"/>
                  </a:cubicBezTo>
                  <a:cubicBezTo>
                    <a:pt x="3158" y="4937"/>
                    <a:pt x="1628" y="2629"/>
                    <a:pt x="486" y="151"/>
                  </a:cubicBezTo>
                  <a:cubicBezTo>
                    <a:pt x="433" y="63"/>
                    <a:pt x="355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1566301" y="2550176"/>
              <a:ext cx="126788" cy="273432"/>
            </a:xfrm>
            <a:custGeom>
              <a:rect b="b" l="l" r="r" t="t"/>
              <a:pathLst>
                <a:path extrusionOk="0" h="8070" w="3742">
                  <a:moveTo>
                    <a:pt x="3507" y="0"/>
                  </a:moveTo>
                  <a:cubicBezTo>
                    <a:pt x="3414" y="0"/>
                    <a:pt x="3301" y="69"/>
                    <a:pt x="3279" y="175"/>
                  </a:cubicBezTo>
                  <a:cubicBezTo>
                    <a:pt x="2405" y="2896"/>
                    <a:pt x="1020" y="5786"/>
                    <a:pt x="49" y="7730"/>
                  </a:cubicBezTo>
                  <a:cubicBezTo>
                    <a:pt x="0" y="7851"/>
                    <a:pt x="24" y="7973"/>
                    <a:pt x="146" y="8021"/>
                  </a:cubicBezTo>
                  <a:cubicBezTo>
                    <a:pt x="170" y="8070"/>
                    <a:pt x="219" y="8070"/>
                    <a:pt x="243" y="8070"/>
                  </a:cubicBezTo>
                  <a:cubicBezTo>
                    <a:pt x="340" y="8070"/>
                    <a:pt x="389" y="8021"/>
                    <a:pt x="462" y="7900"/>
                  </a:cubicBezTo>
                  <a:cubicBezTo>
                    <a:pt x="1433" y="5932"/>
                    <a:pt x="2794" y="3017"/>
                    <a:pt x="3692" y="296"/>
                  </a:cubicBezTo>
                  <a:cubicBezTo>
                    <a:pt x="3741" y="199"/>
                    <a:pt x="3668" y="53"/>
                    <a:pt x="3547" y="5"/>
                  </a:cubicBezTo>
                  <a:cubicBezTo>
                    <a:pt x="3534" y="2"/>
                    <a:pt x="352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-567884" y="2240839"/>
              <a:ext cx="1542467" cy="1010783"/>
            </a:xfrm>
            <a:custGeom>
              <a:rect b="b" l="l" r="r" t="t"/>
              <a:pathLst>
                <a:path extrusionOk="0" h="29832" w="45524">
                  <a:moveTo>
                    <a:pt x="45014" y="1"/>
                  </a:moveTo>
                  <a:cubicBezTo>
                    <a:pt x="44892" y="1"/>
                    <a:pt x="44795" y="122"/>
                    <a:pt x="44795" y="244"/>
                  </a:cubicBezTo>
                  <a:cubicBezTo>
                    <a:pt x="44795" y="244"/>
                    <a:pt x="44844" y="1337"/>
                    <a:pt x="44917" y="2139"/>
                  </a:cubicBezTo>
                  <a:cubicBezTo>
                    <a:pt x="45038" y="3645"/>
                    <a:pt x="43993" y="5078"/>
                    <a:pt x="42512" y="5418"/>
                  </a:cubicBezTo>
                  <a:cubicBezTo>
                    <a:pt x="32795" y="7604"/>
                    <a:pt x="25823" y="12949"/>
                    <a:pt x="19070" y="18123"/>
                  </a:cubicBezTo>
                  <a:cubicBezTo>
                    <a:pt x="14454" y="21694"/>
                    <a:pt x="10081" y="25022"/>
                    <a:pt x="4931" y="27451"/>
                  </a:cubicBezTo>
                  <a:lnTo>
                    <a:pt x="4494" y="27597"/>
                  </a:lnTo>
                  <a:cubicBezTo>
                    <a:pt x="3960" y="27767"/>
                    <a:pt x="3401" y="27816"/>
                    <a:pt x="2867" y="27864"/>
                  </a:cubicBezTo>
                  <a:cubicBezTo>
                    <a:pt x="2114" y="27961"/>
                    <a:pt x="1336" y="28059"/>
                    <a:pt x="607" y="28374"/>
                  </a:cubicBezTo>
                  <a:cubicBezTo>
                    <a:pt x="462" y="28423"/>
                    <a:pt x="292" y="28472"/>
                    <a:pt x="194" y="28666"/>
                  </a:cubicBezTo>
                  <a:cubicBezTo>
                    <a:pt x="0" y="28982"/>
                    <a:pt x="170" y="29297"/>
                    <a:pt x="365" y="29492"/>
                  </a:cubicBezTo>
                  <a:cubicBezTo>
                    <a:pt x="583" y="29638"/>
                    <a:pt x="826" y="29686"/>
                    <a:pt x="1045" y="29735"/>
                  </a:cubicBezTo>
                  <a:cubicBezTo>
                    <a:pt x="1506" y="29783"/>
                    <a:pt x="1919" y="29832"/>
                    <a:pt x="2381" y="29832"/>
                  </a:cubicBezTo>
                  <a:cubicBezTo>
                    <a:pt x="2624" y="29832"/>
                    <a:pt x="2867" y="29832"/>
                    <a:pt x="3158" y="29783"/>
                  </a:cubicBezTo>
                  <a:cubicBezTo>
                    <a:pt x="3280" y="29783"/>
                    <a:pt x="3377" y="29662"/>
                    <a:pt x="3377" y="29540"/>
                  </a:cubicBezTo>
                  <a:cubicBezTo>
                    <a:pt x="3377" y="29419"/>
                    <a:pt x="3255" y="29322"/>
                    <a:pt x="3134" y="29322"/>
                  </a:cubicBezTo>
                  <a:cubicBezTo>
                    <a:pt x="2866" y="29350"/>
                    <a:pt x="2601" y="29364"/>
                    <a:pt x="2340" y="29364"/>
                  </a:cubicBezTo>
                  <a:cubicBezTo>
                    <a:pt x="1940" y="29364"/>
                    <a:pt x="1549" y="29332"/>
                    <a:pt x="1166" y="29273"/>
                  </a:cubicBezTo>
                  <a:cubicBezTo>
                    <a:pt x="972" y="29249"/>
                    <a:pt x="826" y="29200"/>
                    <a:pt x="705" y="29127"/>
                  </a:cubicBezTo>
                  <a:cubicBezTo>
                    <a:pt x="607" y="29055"/>
                    <a:pt x="583" y="28933"/>
                    <a:pt x="607" y="28884"/>
                  </a:cubicBezTo>
                  <a:cubicBezTo>
                    <a:pt x="632" y="28812"/>
                    <a:pt x="705" y="28787"/>
                    <a:pt x="802" y="28763"/>
                  </a:cubicBezTo>
                  <a:cubicBezTo>
                    <a:pt x="1458" y="28472"/>
                    <a:pt x="2162" y="28399"/>
                    <a:pt x="2915" y="28301"/>
                  </a:cubicBezTo>
                  <a:cubicBezTo>
                    <a:pt x="3474" y="28204"/>
                    <a:pt x="4033" y="28156"/>
                    <a:pt x="4616" y="27986"/>
                  </a:cubicBezTo>
                  <a:lnTo>
                    <a:pt x="5077" y="27840"/>
                  </a:lnTo>
                  <a:cubicBezTo>
                    <a:pt x="10300" y="25386"/>
                    <a:pt x="14891" y="21864"/>
                    <a:pt x="19313" y="18463"/>
                  </a:cubicBezTo>
                  <a:cubicBezTo>
                    <a:pt x="26017" y="13337"/>
                    <a:pt x="32940" y="7993"/>
                    <a:pt x="42609" y="5831"/>
                  </a:cubicBezTo>
                  <a:cubicBezTo>
                    <a:pt x="44334" y="5442"/>
                    <a:pt x="45524" y="3815"/>
                    <a:pt x="45378" y="2066"/>
                  </a:cubicBezTo>
                  <a:cubicBezTo>
                    <a:pt x="45305" y="1313"/>
                    <a:pt x="45257" y="220"/>
                    <a:pt x="45257" y="220"/>
                  </a:cubicBezTo>
                  <a:cubicBezTo>
                    <a:pt x="45257" y="98"/>
                    <a:pt x="45135" y="1"/>
                    <a:pt x="4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-584350" y="3234107"/>
              <a:ext cx="162162" cy="100631"/>
            </a:xfrm>
            <a:custGeom>
              <a:rect b="b" l="l" r="r" t="t"/>
              <a:pathLst>
                <a:path extrusionOk="0" h="2970" w="4786">
                  <a:moveTo>
                    <a:pt x="3598" y="1"/>
                  </a:moveTo>
                  <a:cubicBezTo>
                    <a:pt x="3565" y="1"/>
                    <a:pt x="3532" y="10"/>
                    <a:pt x="3498" y="30"/>
                  </a:cubicBezTo>
                  <a:cubicBezTo>
                    <a:pt x="3353" y="103"/>
                    <a:pt x="3158" y="176"/>
                    <a:pt x="2988" y="273"/>
                  </a:cubicBezTo>
                  <a:cubicBezTo>
                    <a:pt x="2284" y="589"/>
                    <a:pt x="1458" y="953"/>
                    <a:pt x="802" y="1390"/>
                  </a:cubicBezTo>
                  <a:cubicBezTo>
                    <a:pt x="486" y="1609"/>
                    <a:pt x="146" y="1852"/>
                    <a:pt x="49" y="2241"/>
                  </a:cubicBezTo>
                  <a:cubicBezTo>
                    <a:pt x="0" y="2362"/>
                    <a:pt x="0" y="2484"/>
                    <a:pt x="49" y="2605"/>
                  </a:cubicBezTo>
                  <a:cubicBezTo>
                    <a:pt x="97" y="2751"/>
                    <a:pt x="243" y="2945"/>
                    <a:pt x="656" y="2969"/>
                  </a:cubicBezTo>
                  <a:lnTo>
                    <a:pt x="899" y="2969"/>
                  </a:lnTo>
                  <a:cubicBezTo>
                    <a:pt x="1822" y="2969"/>
                    <a:pt x="2648" y="2581"/>
                    <a:pt x="3596" y="2216"/>
                  </a:cubicBezTo>
                  <a:lnTo>
                    <a:pt x="4592" y="1755"/>
                  </a:lnTo>
                  <a:cubicBezTo>
                    <a:pt x="4713" y="1682"/>
                    <a:pt x="4786" y="1560"/>
                    <a:pt x="4713" y="1439"/>
                  </a:cubicBezTo>
                  <a:cubicBezTo>
                    <a:pt x="4677" y="1349"/>
                    <a:pt x="4587" y="1299"/>
                    <a:pt x="4504" y="1299"/>
                  </a:cubicBezTo>
                  <a:cubicBezTo>
                    <a:pt x="4475" y="1299"/>
                    <a:pt x="4447" y="1305"/>
                    <a:pt x="4422" y="1318"/>
                  </a:cubicBezTo>
                  <a:cubicBezTo>
                    <a:pt x="4057" y="1488"/>
                    <a:pt x="3717" y="1633"/>
                    <a:pt x="3377" y="1779"/>
                  </a:cubicBezTo>
                  <a:cubicBezTo>
                    <a:pt x="2552" y="2181"/>
                    <a:pt x="1768" y="2541"/>
                    <a:pt x="912" y="2541"/>
                  </a:cubicBezTo>
                  <a:cubicBezTo>
                    <a:pt x="835" y="2541"/>
                    <a:pt x="758" y="2538"/>
                    <a:pt x="680" y="2532"/>
                  </a:cubicBezTo>
                  <a:cubicBezTo>
                    <a:pt x="535" y="2532"/>
                    <a:pt x="462" y="2484"/>
                    <a:pt x="462" y="2484"/>
                  </a:cubicBezTo>
                  <a:cubicBezTo>
                    <a:pt x="462" y="2484"/>
                    <a:pt x="438" y="2459"/>
                    <a:pt x="462" y="2386"/>
                  </a:cubicBezTo>
                  <a:cubicBezTo>
                    <a:pt x="535" y="2143"/>
                    <a:pt x="729" y="1973"/>
                    <a:pt x="1045" y="1779"/>
                  </a:cubicBezTo>
                  <a:cubicBezTo>
                    <a:pt x="1676" y="1366"/>
                    <a:pt x="2478" y="1002"/>
                    <a:pt x="3158" y="686"/>
                  </a:cubicBezTo>
                  <a:cubicBezTo>
                    <a:pt x="3353" y="589"/>
                    <a:pt x="3523" y="540"/>
                    <a:pt x="3693" y="443"/>
                  </a:cubicBezTo>
                  <a:cubicBezTo>
                    <a:pt x="3814" y="394"/>
                    <a:pt x="3863" y="273"/>
                    <a:pt x="3814" y="152"/>
                  </a:cubicBezTo>
                  <a:cubicBezTo>
                    <a:pt x="3761" y="63"/>
                    <a:pt x="3683" y="1"/>
                    <a:pt x="3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-515232" y="2787008"/>
              <a:ext cx="1223158" cy="594672"/>
            </a:xfrm>
            <a:custGeom>
              <a:rect b="b" l="l" r="r" t="t"/>
              <a:pathLst>
                <a:path extrusionOk="0" h="17551" w="36100">
                  <a:moveTo>
                    <a:pt x="35797" y="0"/>
                  </a:moveTo>
                  <a:cubicBezTo>
                    <a:pt x="35236" y="0"/>
                    <a:pt x="33608" y="915"/>
                    <a:pt x="28447" y="3898"/>
                  </a:cubicBezTo>
                  <a:cubicBezTo>
                    <a:pt x="25241" y="5744"/>
                    <a:pt x="21257" y="8052"/>
                    <a:pt x="17443" y="10092"/>
                  </a:cubicBezTo>
                  <a:cubicBezTo>
                    <a:pt x="15402" y="11137"/>
                    <a:pt x="13240" y="12060"/>
                    <a:pt x="11370" y="12837"/>
                  </a:cubicBezTo>
                  <a:cubicBezTo>
                    <a:pt x="10228" y="13323"/>
                    <a:pt x="9208" y="13760"/>
                    <a:pt x="8333" y="14173"/>
                  </a:cubicBezTo>
                  <a:lnTo>
                    <a:pt x="7872" y="14416"/>
                  </a:lnTo>
                  <a:cubicBezTo>
                    <a:pt x="7361" y="14635"/>
                    <a:pt x="7070" y="15121"/>
                    <a:pt x="6803" y="15582"/>
                  </a:cubicBezTo>
                  <a:cubicBezTo>
                    <a:pt x="6681" y="15752"/>
                    <a:pt x="6584" y="15947"/>
                    <a:pt x="6463" y="16093"/>
                  </a:cubicBezTo>
                  <a:cubicBezTo>
                    <a:pt x="5952" y="16773"/>
                    <a:pt x="5491" y="17089"/>
                    <a:pt x="5054" y="17089"/>
                  </a:cubicBezTo>
                  <a:cubicBezTo>
                    <a:pt x="4932" y="17089"/>
                    <a:pt x="4835" y="17064"/>
                    <a:pt x="4811" y="17040"/>
                  </a:cubicBezTo>
                  <a:cubicBezTo>
                    <a:pt x="4762" y="17016"/>
                    <a:pt x="4762" y="16943"/>
                    <a:pt x="4762" y="16894"/>
                  </a:cubicBezTo>
                  <a:cubicBezTo>
                    <a:pt x="4762" y="16724"/>
                    <a:pt x="4859" y="16578"/>
                    <a:pt x="4932" y="16408"/>
                  </a:cubicBezTo>
                  <a:lnTo>
                    <a:pt x="5005" y="16117"/>
                  </a:lnTo>
                  <a:cubicBezTo>
                    <a:pt x="5127" y="15801"/>
                    <a:pt x="5127" y="15364"/>
                    <a:pt x="4835" y="15097"/>
                  </a:cubicBezTo>
                  <a:cubicBezTo>
                    <a:pt x="4786" y="15060"/>
                    <a:pt x="4732" y="15042"/>
                    <a:pt x="4677" y="15042"/>
                  </a:cubicBezTo>
                  <a:cubicBezTo>
                    <a:pt x="4622" y="15042"/>
                    <a:pt x="4568" y="15060"/>
                    <a:pt x="4519" y="15097"/>
                  </a:cubicBezTo>
                  <a:cubicBezTo>
                    <a:pt x="3839" y="15631"/>
                    <a:pt x="3062" y="16165"/>
                    <a:pt x="2309" y="16603"/>
                  </a:cubicBezTo>
                  <a:cubicBezTo>
                    <a:pt x="1908" y="16851"/>
                    <a:pt x="1463" y="17069"/>
                    <a:pt x="1043" y="17069"/>
                  </a:cubicBezTo>
                  <a:cubicBezTo>
                    <a:pt x="928" y="17069"/>
                    <a:pt x="815" y="17052"/>
                    <a:pt x="705" y="17016"/>
                  </a:cubicBezTo>
                  <a:cubicBezTo>
                    <a:pt x="632" y="16967"/>
                    <a:pt x="584" y="16943"/>
                    <a:pt x="560" y="16918"/>
                  </a:cubicBezTo>
                  <a:cubicBezTo>
                    <a:pt x="462" y="16797"/>
                    <a:pt x="608" y="16554"/>
                    <a:pt x="803" y="16360"/>
                  </a:cubicBezTo>
                  <a:cubicBezTo>
                    <a:pt x="1337" y="15801"/>
                    <a:pt x="1944" y="15315"/>
                    <a:pt x="2552" y="14854"/>
                  </a:cubicBezTo>
                  <a:cubicBezTo>
                    <a:pt x="2673" y="14781"/>
                    <a:pt x="2673" y="14635"/>
                    <a:pt x="2624" y="14538"/>
                  </a:cubicBezTo>
                  <a:cubicBezTo>
                    <a:pt x="2583" y="14469"/>
                    <a:pt x="2519" y="14440"/>
                    <a:pt x="2454" y="14440"/>
                  </a:cubicBezTo>
                  <a:cubicBezTo>
                    <a:pt x="2403" y="14440"/>
                    <a:pt x="2351" y="14457"/>
                    <a:pt x="2309" y="14489"/>
                  </a:cubicBezTo>
                  <a:cubicBezTo>
                    <a:pt x="1653" y="14951"/>
                    <a:pt x="1045" y="15461"/>
                    <a:pt x="487" y="16044"/>
                  </a:cubicBezTo>
                  <a:cubicBezTo>
                    <a:pt x="98" y="16433"/>
                    <a:pt x="1" y="16846"/>
                    <a:pt x="219" y="17161"/>
                  </a:cubicBezTo>
                  <a:cubicBezTo>
                    <a:pt x="317" y="17283"/>
                    <a:pt x="438" y="17380"/>
                    <a:pt x="608" y="17429"/>
                  </a:cubicBezTo>
                  <a:cubicBezTo>
                    <a:pt x="782" y="17488"/>
                    <a:pt x="955" y="17514"/>
                    <a:pt x="1127" y="17514"/>
                  </a:cubicBezTo>
                  <a:cubicBezTo>
                    <a:pt x="1651" y="17514"/>
                    <a:pt x="2155" y="17272"/>
                    <a:pt x="2576" y="17016"/>
                  </a:cubicBezTo>
                  <a:cubicBezTo>
                    <a:pt x="3305" y="16578"/>
                    <a:pt x="4009" y="16117"/>
                    <a:pt x="4641" y="15607"/>
                  </a:cubicBezTo>
                  <a:lnTo>
                    <a:pt x="4641" y="15607"/>
                  </a:lnTo>
                  <a:cubicBezTo>
                    <a:pt x="4689" y="15728"/>
                    <a:pt x="4641" y="15898"/>
                    <a:pt x="4616" y="15995"/>
                  </a:cubicBezTo>
                  <a:cubicBezTo>
                    <a:pt x="4592" y="16093"/>
                    <a:pt x="4568" y="16165"/>
                    <a:pt x="4519" y="16238"/>
                  </a:cubicBezTo>
                  <a:cubicBezTo>
                    <a:pt x="4446" y="16433"/>
                    <a:pt x="4349" y="16651"/>
                    <a:pt x="4349" y="16894"/>
                  </a:cubicBezTo>
                  <a:cubicBezTo>
                    <a:pt x="4349" y="17040"/>
                    <a:pt x="4373" y="17186"/>
                    <a:pt x="4471" y="17307"/>
                  </a:cubicBezTo>
                  <a:cubicBezTo>
                    <a:pt x="4592" y="17453"/>
                    <a:pt x="4762" y="17550"/>
                    <a:pt x="5054" y="17550"/>
                  </a:cubicBezTo>
                  <a:cubicBezTo>
                    <a:pt x="5904" y="17550"/>
                    <a:pt x="6463" y="16894"/>
                    <a:pt x="6803" y="16335"/>
                  </a:cubicBezTo>
                  <a:cubicBezTo>
                    <a:pt x="6948" y="16190"/>
                    <a:pt x="7046" y="15971"/>
                    <a:pt x="7167" y="15801"/>
                  </a:cubicBezTo>
                  <a:cubicBezTo>
                    <a:pt x="7410" y="15364"/>
                    <a:pt x="7653" y="14975"/>
                    <a:pt x="8017" y="14829"/>
                  </a:cubicBezTo>
                  <a:lnTo>
                    <a:pt x="8503" y="14586"/>
                  </a:lnTo>
                  <a:cubicBezTo>
                    <a:pt x="9353" y="14173"/>
                    <a:pt x="10422" y="13736"/>
                    <a:pt x="11515" y="13275"/>
                  </a:cubicBezTo>
                  <a:cubicBezTo>
                    <a:pt x="13434" y="12473"/>
                    <a:pt x="15548" y="11574"/>
                    <a:pt x="17613" y="10481"/>
                  </a:cubicBezTo>
                  <a:cubicBezTo>
                    <a:pt x="21475" y="8465"/>
                    <a:pt x="25459" y="6133"/>
                    <a:pt x="28666" y="4286"/>
                  </a:cubicBezTo>
                  <a:cubicBezTo>
                    <a:pt x="31969" y="2367"/>
                    <a:pt x="35079" y="570"/>
                    <a:pt x="35711" y="448"/>
                  </a:cubicBezTo>
                  <a:cubicBezTo>
                    <a:pt x="35735" y="497"/>
                    <a:pt x="35808" y="521"/>
                    <a:pt x="35856" y="521"/>
                  </a:cubicBezTo>
                  <a:cubicBezTo>
                    <a:pt x="36026" y="521"/>
                    <a:pt x="36099" y="400"/>
                    <a:pt x="36099" y="278"/>
                  </a:cubicBezTo>
                  <a:cubicBezTo>
                    <a:pt x="36099" y="181"/>
                    <a:pt x="36051" y="84"/>
                    <a:pt x="35953" y="35"/>
                  </a:cubicBezTo>
                  <a:cubicBezTo>
                    <a:pt x="35913" y="13"/>
                    <a:pt x="35862" y="0"/>
                    <a:pt x="35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-194240" y="3927322"/>
              <a:ext cx="95515" cy="131701"/>
            </a:xfrm>
            <a:custGeom>
              <a:rect b="b" l="l" r="r" t="t"/>
              <a:pathLst>
                <a:path extrusionOk="0" h="3887" w="2819">
                  <a:moveTo>
                    <a:pt x="2568" y="1"/>
                  </a:moveTo>
                  <a:cubicBezTo>
                    <a:pt x="2531" y="1"/>
                    <a:pt x="2493" y="9"/>
                    <a:pt x="2454" y="24"/>
                  </a:cubicBezTo>
                  <a:lnTo>
                    <a:pt x="2381" y="97"/>
                  </a:lnTo>
                  <a:cubicBezTo>
                    <a:pt x="1215" y="826"/>
                    <a:pt x="25" y="2186"/>
                    <a:pt x="1" y="3644"/>
                  </a:cubicBezTo>
                  <a:cubicBezTo>
                    <a:pt x="1" y="3765"/>
                    <a:pt x="122" y="3887"/>
                    <a:pt x="244" y="3887"/>
                  </a:cubicBezTo>
                  <a:cubicBezTo>
                    <a:pt x="365" y="3887"/>
                    <a:pt x="462" y="3789"/>
                    <a:pt x="462" y="3619"/>
                  </a:cubicBezTo>
                  <a:cubicBezTo>
                    <a:pt x="487" y="2332"/>
                    <a:pt x="1580" y="1093"/>
                    <a:pt x="2624" y="461"/>
                  </a:cubicBezTo>
                  <a:lnTo>
                    <a:pt x="2673" y="413"/>
                  </a:lnTo>
                  <a:cubicBezTo>
                    <a:pt x="2794" y="364"/>
                    <a:pt x="2819" y="243"/>
                    <a:pt x="2770" y="121"/>
                  </a:cubicBezTo>
                  <a:cubicBezTo>
                    <a:pt x="2720" y="38"/>
                    <a:pt x="2648" y="1"/>
                    <a:pt x="2568" y="1"/>
                  </a:cubicBezTo>
                  <a:close/>
                </a:path>
              </a:pathLst>
            </a:custGeom>
            <a:solidFill>
              <a:srgbClr val="1D20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-111096" y="3883547"/>
              <a:ext cx="797594" cy="176291"/>
            </a:xfrm>
            <a:custGeom>
              <a:rect b="b" l="l" r="r" t="t"/>
              <a:pathLst>
                <a:path extrusionOk="0" h="5203" w="23540">
                  <a:moveTo>
                    <a:pt x="23283" y="1"/>
                  </a:moveTo>
                  <a:cubicBezTo>
                    <a:pt x="23175" y="1"/>
                    <a:pt x="23075" y="90"/>
                    <a:pt x="23054" y="199"/>
                  </a:cubicBezTo>
                  <a:cubicBezTo>
                    <a:pt x="22298" y="3794"/>
                    <a:pt x="19601" y="4761"/>
                    <a:pt x="17563" y="4761"/>
                  </a:cubicBezTo>
                  <a:cubicBezTo>
                    <a:pt x="17177" y="4761"/>
                    <a:pt x="16816" y="4726"/>
                    <a:pt x="16495" y="4668"/>
                  </a:cubicBezTo>
                  <a:cubicBezTo>
                    <a:pt x="10300" y="3600"/>
                    <a:pt x="5175" y="2652"/>
                    <a:pt x="316" y="1413"/>
                  </a:cubicBezTo>
                  <a:cubicBezTo>
                    <a:pt x="296" y="1409"/>
                    <a:pt x="276" y="1407"/>
                    <a:pt x="256" y="1407"/>
                  </a:cubicBezTo>
                  <a:cubicBezTo>
                    <a:pt x="157" y="1407"/>
                    <a:pt x="69" y="1458"/>
                    <a:pt x="49" y="1559"/>
                  </a:cubicBezTo>
                  <a:cubicBezTo>
                    <a:pt x="0" y="1681"/>
                    <a:pt x="73" y="1802"/>
                    <a:pt x="195" y="1826"/>
                  </a:cubicBezTo>
                  <a:cubicBezTo>
                    <a:pt x="5077" y="3089"/>
                    <a:pt x="10203" y="4013"/>
                    <a:pt x="16398" y="5106"/>
                  </a:cubicBezTo>
                  <a:cubicBezTo>
                    <a:pt x="16738" y="5179"/>
                    <a:pt x="17102" y="5203"/>
                    <a:pt x="17539" y="5203"/>
                  </a:cubicBezTo>
                  <a:cubicBezTo>
                    <a:pt x="19726" y="5203"/>
                    <a:pt x="22641" y="4183"/>
                    <a:pt x="23515" y="296"/>
                  </a:cubicBezTo>
                  <a:cubicBezTo>
                    <a:pt x="23540" y="174"/>
                    <a:pt x="23442" y="53"/>
                    <a:pt x="23321" y="4"/>
                  </a:cubicBezTo>
                  <a:cubicBezTo>
                    <a:pt x="23308" y="2"/>
                    <a:pt x="23296" y="1"/>
                    <a:pt x="23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-194240" y="3954766"/>
              <a:ext cx="1156477" cy="344585"/>
            </a:xfrm>
            <a:custGeom>
              <a:rect b="b" l="l" r="r" t="t"/>
              <a:pathLst>
                <a:path extrusionOk="0" h="10170" w="34132">
                  <a:moveTo>
                    <a:pt x="33860" y="1"/>
                  </a:moveTo>
                  <a:cubicBezTo>
                    <a:pt x="33768" y="1"/>
                    <a:pt x="33689" y="66"/>
                    <a:pt x="33670" y="162"/>
                  </a:cubicBezTo>
                  <a:cubicBezTo>
                    <a:pt x="31824" y="6162"/>
                    <a:pt x="29807" y="7376"/>
                    <a:pt x="26698" y="8615"/>
                  </a:cubicBezTo>
                  <a:cubicBezTo>
                    <a:pt x="24843" y="9390"/>
                    <a:pt x="22828" y="9734"/>
                    <a:pt x="20435" y="9734"/>
                  </a:cubicBezTo>
                  <a:cubicBezTo>
                    <a:pt x="20353" y="9734"/>
                    <a:pt x="20271" y="9733"/>
                    <a:pt x="20188" y="9733"/>
                  </a:cubicBezTo>
                  <a:cubicBezTo>
                    <a:pt x="18876" y="9684"/>
                    <a:pt x="17564" y="9563"/>
                    <a:pt x="16034" y="9320"/>
                  </a:cubicBezTo>
                  <a:cubicBezTo>
                    <a:pt x="11758" y="8664"/>
                    <a:pt x="5345" y="5287"/>
                    <a:pt x="1094" y="3052"/>
                  </a:cubicBezTo>
                  <a:lnTo>
                    <a:pt x="365" y="2639"/>
                  </a:lnTo>
                  <a:cubicBezTo>
                    <a:pt x="327" y="2624"/>
                    <a:pt x="288" y="2616"/>
                    <a:pt x="252" y="2616"/>
                  </a:cubicBezTo>
                  <a:cubicBezTo>
                    <a:pt x="174" y="2616"/>
                    <a:pt x="107" y="2654"/>
                    <a:pt x="74" y="2737"/>
                  </a:cubicBezTo>
                  <a:cubicBezTo>
                    <a:pt x="1" y="2858"/>
                    <a:pt x="25" y="2979"/>
                    <a:pt x="147" y="3052"/>
                  </a:cubicBezTo>
                  <a:lnTo>
                    <a:pt x="875" y="3441"/>
                  </a:lnTo>
                  <a:cubicBezTo>
                    <a:pt x="5175" y="5676"/>
                    <a:pt x="11613" y="9077"/>
                    <a:pt x="15937" y="9781"/>
                  </a:cubicBezTo>
                  <a:cubicBezTo>
                    <a:pt x="17491" y="10024"/>
                    <a:pt x="18852" y="10146"/>
                    <a:pt x="20163" y="10170"/>
                  </a:cubicBezTo>
                  <a:lnTo>
                    <a:pt x="20528" y="10170"/>
                  </a:lnTo>
                  <a:cubicBezTo>
                    <a:pt x="22908" y="10170"/>
                    <a:pt x="24973" y="9806"/>
                    <a:pt x="26844" y="9028"/>
                  </a:cubicBezTo>
                  <a:cubicBezTo>
                    <a:pt x="30512" y="7571"/>
                    <a:pt x="32334" y="6016"/>
                    <a:pt x="34107" y="283"/>
                  </a:cubicBezTo>
                  <a:cubicBezTo>
                    <a:pt x="34131" y="162"/>
                    <a:pt x="34059" y="40"/>
                    <a:pt x="33937" y="16"/>
                  </a:cubicBezTo>
                  <a:cubicBezTo>
                    <a:pt x="33911" y="5"/>
                    <a:pt x="33885" y="1"/>
                    <a:pt x="3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-422228" y="3898489"/>
              <a:ext cx="321884" cy="261776"/>
            </a:xfrm>
            <a:custGeom>
              <a:rect b="b" l="l" r="r" t="t"/>
              <a:pathLst>
                <a:path extrusionOk="0" h="7726" w="9500">
                  <a:moveTo>
                    <a:pt x="7159" y="0"/>
                  </a:moveTo>
                  <a:cubicBezTo>
                    <a:pt x="6879" y="0"/>
                    <a:pt x="6628" y="103"/>
                    <a:pt x="6390" y="341"/>
                  </a:cubicBezTo>
                  <a:lnTo>
                    <a:pt x="1" y="7191"/>
                  </a:lnTo>
                  <a:cubicBezTo>
                    <a:pt x="312" y="7567"/>
                    <a:pt x="700" y="7726"/>
                    <a:pt x="1147" y="7726"/>
                  </a:cubicBezTo>
                  <a:cubicBezTo>
                    <a:pt x="2691" y="7726"/>
                    <a:pt x="4924" y="5832"/>
                    <a:pt x="6997" y="4495"/>
                  </a:cubicBezTo>
                  <a:cubicBezTo>
                    <a:pt x="7119" y="4398"/>
                    <a:pt x="7094" y="4252"/>
                    <a:pt x="7167" y="4106"/>
                  </a:cubicBezTo>
                  <a:cubicBezTo>
                    <a:pt x="7216" y="3912"/>
                    <a:pt x="7289" y="3742"/>
                    <a:pt x="7361" y="3547"/>
                  </a:cubicBezTo>
                  <a:cubicBezTo>
                    <a:pt x="7434" y="3426"/>
                    <a:pt x="7434" y="3207"/>
                    <a:pt x="7531" y="3086"/>
                  </a:cubicBezTo>
                  <a:lnTo>
                    <a:pt x="7799" y="2721"/>
                  </a:lnTo>
                  <a:cubicBezTo>
                    <a:pt x="7920" y="2576"/>
                    <a:pt x="8042" y="2454"/>
                    <a:pt x="8163" y="2308"/>
                  </a:cubicBezTo>
                  <a:cubicBezTo>
                    <a:pt x="8406" y="2065"/>
                    <a:pt x="8600" y="1823"/>
                    <a:pt x="8843" y="1604"/>
                  </a:cubicBezTo>
                  <a:cubicBezTo>
                    <a:pt x="8916" y="1555"/>
                    <a:pt x="8940" y="1507"/>
                    <a:pt x="8965" y="1458"/>
                  </a:cubicBezTo>
                  <a:cubicBezTo>
                    <a:pt x="9038" y="1385"/>
                    <a:pt x="9135" y="1385"/>
                    <a:pt x="9183" y="1361"/>
                  </a:cubicBezTo>
                  <a:lnTo>
                    <a:pt x="9281" y="1264"/>
                  </a:lnTo>
                  <a:cubicBezTo>
                    <a:pt x="9378" y="1215"/>
                    <a:pt x="9426" y="1069"/>
                    <a:pt x="9499" y="948"/>
                  </a:cubicBezTo>
                  <a:lnTo>
                    <a:pt x="8042" y="244"/>
                  </a:lnTo>
                  <a:cubicBezTo>
                    <a:pt x="7712" y="91"/>
                    <a:pt x="7423" y="0"/>
                    <a:pt x="7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639511" y="3426893"/>
              <a:ext cx="1005023" cy="535039"/>
            </a:xfrm>
            <a:custGeom>
              <a:rect b="b" l="l" r="r" t="t"/>
              <a:pathLst>
                <a:path extrusionOk="0" h="15791" w="29662">
                  <a:moveTo>
                    <a:pt x="20334" y="0"/>
                  </a:moveTo>
                  <a:cubicBezTo>
                    <a:pt x="17291" y="758"/>
                    <a:pt x="14327" y="1089"/>
                    <a:pt x="11346" y="1089"/>
                  </a:cubicBezTo>
                  <a:cubicBezTo>
                    <a:pt x="8592" y="1089"/>
                    <a:pt x="5823" y="806"/>
                    <a:pt x="2965" y="316"/>
                  </a:cubicBezTo>
                  <a:lnTo>
                    <a:pt x="2965" y="340"/>
                  </a:lnTo>
                  <a:cubicBezTo>
                    <a:pt x="1823" y="4106"/>
                    <a:pt x="973" y="9960"/>
                    <a:pt x="1" y="13458"/>
                  </a:cubicBezTo>
                  <a:lnTo>
                    <a:pt x="9961" y="15790"/>
                  </a:lnTo>
                  <a:cubicBezTo>
                    <a:pt x="9961" y="15790"/>
                    <a:pt x="13313" y="7895"/>
                    <a:pt x="13435" y="7652"/>
                  </a:cubicBezTo>
                  <a:cubicBezTo>
                    <a:pt x="15937" y="9547"/>
                    <a:pt x="17418" y="11102"/>
                    <a:pt x="19483" y="13434"/>
                  </a:cubicBezTo>
                  <a:cubicBezTo>
                    <a:pt x="21402" y="12632"/>
                    <a:pt x="26407" y="10373"/>
                    <a:pt x="29662" y="9183"/>
                  </a:cubicBezTo>
                  <a:cubicBezTo>
                    <a:pt x="29297" y="8745"/>
                    <a:pt x="27281" y="6438"/>
                    <a:pt x="24415" y="3620"/>
                  </a:cubicBezTo>
                  <a:cubicBezTo>
                    <a:pt x="23516" y="2721"/>
                    <a:pt x="21743" y="1215"/>
                    <a:pt x="2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632125" y="3417508"/>
              <a:ext cx="1019016" cy="552657"/>
            </a:xfrm>
            <a:custGeom>
              <a:rect b="b" l="l" r="r" t="t"/>
              <a:pathLst>
                <a:path extrusionOk="0" h="16311" w="30075">
                  <a:moveTo>
                    <a:pt x="20511" y="0"/>
                  </a:moveTo>
                  <a:cubicBezTo>
                    <a:pt x="20447" y="0"/>
                    <a:pt x="20386" y="18"/>
                    <a:pt x="20333" y="59"/>
                  </a:cubicBezTo>
                  <a:cubicBezTo>
                    <a:pt x="20284" y="180"/>
                    <a:pt x="20284" y="301"/>
                    <a:pt x="20357" y="399"/>
                  </a:cubicBezTo>
                  <a:cubicBezTo>
                    <a:pt x="20794" y="763"/>
                    <a:pt x="21280" y="1200"/>
                    <a:pt x="21742" y="1589"/>
                  </a:cubicBezTo>
                  <a:cubicBezTo>
                    <a:pt x="22762" y="2488"/>
                    <a:pt x="23831" y="3411"/>
                    <a:pt x="24463" y="4042"/>
                  </a:cubicBezTo>
                  <a:cubicBezTo>
                    <a:pt x="26892" y="6423"/>
                    <a:pt x="28714" y="8488"/>
                    <a:pt x="29418" y="9265"/>
                  </a:cubicBezTo>
                  <a:lnTo>
                    <a:pt x="29467" y="9338"/>
                  </a:lnTo>
                  <a:cubicBezTo>
                    <a:pt x="27159" y="10188"/>
                    <a:pt x="24098" y="11524"/>
                    <a:pt x="21863" y="12496"/>
                  </a:cubicBezTo>
                  <a:cubicBezTo>
                    <a:pt x="21037" y="12861"/>
                    <a:pt x="20309" y="13176"/>
                    <a:pt x="19750" y="13395"/>
                  </a:cubicBezTo>
                  <a:cubicBezTo>
                    <a:pt x="17734" y="11111"/>
                    <a:pt x="16252" y="9581"/>
                    <a:pt x="13774" y="7711"/>
                  </a:cubicBezTo>
                  <a:cubicBezTo>
                    <a:pt x="13725" y="7686"/>
                    <a:pt x="13653" y="7686"/>
                    <a:pt x="13604" y="7686"/>
                  </a:cubicBezTo>
                  <a:cubicBezTo>
                    <a:pt x="13531" y="7711"/>
                    <a:pt x="13483" y="7759"/>
                    <a:pt x="13434" y="7808"/>
                  </a:cubicBezTo>
                  <a:cubicBezTo>
                    <a:pt x="13312" y="8051"/>
                    <a:pt x="10592" y="14440"/>
                    <a:pt x="10009" y="15800"/>
                  </a:cubicBezTo>
                  <a:lnTo>
                    <a:pt x="486" y="13541"/>
                  </a:lnTo>
                  <a:cubicBezTo>
                    <a:pt x="899" y="11962"/>
                    <a:pt x="1312" y="10018"/>
                    <a:pt x="1725" y="7929"/>
                  </a:cubicBezTo>
                  <a:cubicBezTo>
                    <a:pt x="2235" y="5379"/>
                    <a:pt x="2794" y="2706"/>
                    <a:pt x="3401" y="666"/>
                  </a:cubicBezTo>
                  <a:cubicBezTo>
                    <a:pt x="3426" y="544"/>
                    <a:pt x="3353" y="423"/>
                    <a:pt x="3231" y="399"/>
                  </a:cubicBezTo>
                  <a:cubicBezTo>
                    <a:pt x="3215" y="395"/>
                    <a:pt x="3198" y="393"/>
                    <a:pt x="3181" y="393"/>
                  </a:cubicBezTo>
                  <a:cubicBezTo>
                    <a:pt x="3096" y="393"/>
                    <a:pt x="3004" y="443"/>
                    <a:pt x="2964" y="544"/>
                  </a:cubicBezTo>
                  <a:cubicBezTo>
                    <a:pt x="2357" y="2609"/>
                    <a:pt x="1822" y="5281"/>
                    <a:pt x="1312" y="7881"/>
                  </a:cubicBezTo>
                  <a:cubicBezTo>
                    <a:pt x="851" y="10067"/>
                    <a:pt x="462" y="12132"/>
                    <a:pt x="0" y="13711"/>
                  </a:cubicBezTo>
                  <a:cubicBezTo>
                    <a:pt x="0" y="13759"/>
                    <a:pt x="0" y="13832"/>
                    <a:pt x="25" y="13881"/>
                  </a:cubicBezTo>
                  <a:cubicBezTo>
                    <a:pt x="49" y="13929"/>
                    <a:pt x="122" y="13978"/>
                    <a:pt x="170" y="13978"/>
                  </a:cubicBezTo>
                  <a:lnTo>
                    <a:pt x="10130" y="16310"/>
                  </a:lnTo>
                  <a:lnTo>
                    <a:pt x="10203" y="16310"/>
                  </a:lnTo>
                  <a:cubicBezTo>
                    <a:pt x="10252" y="16310"/>
                    <a:pt x="10349" y="16261"/>
                    <a:pt x="10349" y="16140"/>
                  </a:cubicBezTo>
                  <a:cubicBezTo>
                    <a:pt x="11175" y="14148"/>
                    <a:pt x="13215" y="9387"/>
                    <a:pt x="13725" y="8245"/>
                  </a:cubicBezTo>
                  <a:cubicBezTo>
                    <a:pt x="16057" y="10018"/>
                    <a:pt x="17515" y="11549"/>
                    <a:pt x="19531" y="13784"/>
                  </a:cubicBezTo>
                  <a:cubicBezTo>
                    <a:pt x="19586" y="13838"/>
                    <a:pt x="19654" y="13866"/>
                    <a:pt x="19726" y="13866"/>
                  </a:cubicBezTo>
                  <a:cubicBezTo>
                    <a:pt x="19750" y="13866"/>
                    <a:pt x="19774" y="13863"/>
                    <a:pt x="19798" y="13857"/>
                  </a:cubicBezTo>
                  <a:cubicBezTo>
                    <a:pt x="20333" y="13638"/>
                    <a:pt x="21135" y="13274"/>
                    <a:pt x="22033" y="12885"/>
                  </a:cubicBezTo>
                  <a:cubicBezTo>
                    <a:pt x="24390" y="11840"/>
                    <a:pt x="27596" y="10456"/>
                    <a:pt x="29928" y="9605"/>
                  </a:cubicBezTo>
                  <a:cubicBezTo>
                    <a:pt x="30026" y="9581"/>
                    <a:pt x="30050" y="9508"/>
                    <a:pt x="30074" y="9460"/>
                  </a:cubicBezTo>
                  <a:cubicBezTo>
                    <a:pt x="30074" y="9362"/>
                    <a:pt x="30074" y="9290"/>
                    <a:pt x="30026" y="9241"/>
                  </a:cubicBezTo>
                  <a:cubicBezTo>
                    <a:pt x="29953" y="9168"/>
                    <a:pt x="29880" y="9095"/>
                    <a:pt x="29758" y="8925"/>
                  </a:cubicBezTo>
                  <a:cubicBezTo>
                    <a:pt x="29054" y="8148"/>
                    <a:pt x="27232" y="6083"/>
                    <a:pt x="24778" y="3678"/>
                  </a:cubicBezTo>
                  <a:cubicBezTo>
                    <a:pt x="24123" y="3046"/>
                    <a:pt x="23078" y="2123"/>
                    <a:pt x="22033" y="1225"/>
                  </a:cubicBezTo>
                  <a:cubicBezTo>
                    <a:pt x="21548" y="836"/>
                    <a:pt x="21086" y="423"/>
                    <a:pt x="20673" y="34"/>
                  </a:cubicBezTo>
                  <a:cubicBezTo>
                    <a:pt x="20618" y="12"/>
                    <a:pt x="20564" y="0"/>
                    <a:pt x="20511" y="0"/>
                  </a:cubicBezTo>
                  <a:close/>
                </a:path>
              </a:pathLst>
            </a:custGeom>
            <a:solidFill>
              <a:srgbClr val="1D20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706190" y="3470498"/>
              <a:ext cx="116081" cy="428851"/>
            </a:xfrm>
            <a:custGeom>
              <a:rect b="b" l="l" r="r" t="t"/>
              <a:pathLst>
                <a:path extrusionOk="0" h="12657" w="3426">
                  <a:moveTo>
                    <a:pt x="3256" y="1"/>
                  </a:moveTo>
                  <a:cubicBezTo>
                    <a:pt x="3134" y="1"/>
                    <a:pt x="3013" y="49"/>
                    <a:pt x="2964" y="171"/>
                  </a:cubicBezTo>
                  <a:lnTo>
                    <a:pt x="1" y="12390"/>
                  </a:lnTo>
                  <a:cubicBezTo>
                    <a:pt x="1" y="12511"/>
                    <a:pt x="49" y="12633"/>
                    <a:pt x="171" y="12657"/>
                  </a:cubicBezTo>
                  <a:lnTo>
                    <a:pt x="244" y="12657"/>
                  </a:lnTo>
                  <a:cubicBezTo>
                    <a:pt x="341" y="12657"/>
                    <a:pt x="414" y="12608"/>
                    <a:pt x="462" y="12487"/>
                  </a:cubicBezTo>
                  <a:lnTo>
                    <a:pt x="3426" y="268"/>
                  </a:lnTo>
                  <a:cubicBezTo>
                    <a:pt x="3426" y="146"/>
                    <a:pt x="3377" y="25"/>
                    <a:pt x="3256" y="1"/>
                  </a:cubicBezTo>
                  <a:close/>
                </a:path>
              </a:pathLst>
            </a:custGeom>
            <a:solidFill>
              <a:srgbClr val="F7EC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37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Newness about our model</a:t>
            </a:r>
            <a:endParaRPr/>
          </a:p>
        </p:txBody>
      </p:sp>
      <p:sp>
        <p:nvSpPr>
          <p:cNvPr id="1367" name="Google Shape;1367;p37"/>
          <p:cNvSpPr txBox="1"/>
          <p:nvPr/>
        </p:nvSpPr>
        <p:spPr>
          <a:xfrm>
            <a:off x="606600" y="1680931"/>
            <a:ext cx="2224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8" name="Google Shape;1368;p37"/>
          <p:cNvSpPr txBox="1"/>
          <p:nvPr/>
        </p:nvSpPr>
        <p:spPr>
          <a:xfrm>
            <a:off x="970400" y="1846425"/>
            <a:ext cx="3243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Won lost, Best batsman, bowler, match statistics between teams</a:t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369" name="Google Shape;1369;p37"/>
          <p:cNvSpPr txBox="1"/>
          <p:nvPr/>
        </p:nvSpPr>
        <p:spPr>
          <a:xfrm>
            <a:off x="606600" y="1314825"/>
            <a:ext cx="3806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set 1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ESPN CRICKET Info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0" name="Google Shape;1370;p37"/>
          <p:cNvSpPr txBox="1"/>
          <p:nvPr/>
        </p:nvSpPr>
        <p:spPr>
          <a:xfrm>
            <a:off x="2072020" y="2791456"/>
            <a:ext cx="1138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1" name="Google Shape;1371;p37"/>
          <p:cNvSpPr txBox="1"/>
          <p:nvPr/>
        </p:nvSpPr>
        <p:spPr>
          <a:xfrm>
            <a:off x="4646475" y="1425250"/>
            <a:ext cx="3806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set 2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Region based stats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2" name="Google Shape;1372;p37"/>
          <p:cNvSpPr txBox="1"/>
          <p:nvPr/>
        </p:nvSpPr>
        <p:spPr>
          <a:xfrm>
            <a:off x="323850" y="3045400"/>
            <a:ext cx="5013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set 3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Focus on Particular teams(India Vs Australia)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3" name="Google Shape;1373;p37"/>
          <p:cNvSpPr txBox="1"/>
          <p:nvPr/>
        </p:nvSpPr>
        <p:spPr>
          <a:xfrm>
            <a:off x="4918500" y="3155825"/>
            <a:ext cx="3806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set 4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IPL Matches</a:t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RCB </a:t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650" y="735697"/>
            <a:ext cx="6878675" cy="387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38"/>
          <p:cNvSpPr txBox="1"/>
          <p:nvPr/>
        </p:nvSpPr>
        <p:spPr>
          <a:xfrm>
            <a:off x="685225" y="141975"/>
            <a:ext cx="795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“Alone, we can do so little; together, we can do so much.”</a:t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9"/>
          <p:cNvSpPr/>
          <p:nvPr/>
        </p:nvSpPr>
        <p:spPr>
          <a:xfrm>
            <a:off x="4657925" y="5143700"/>
            <a:ext cx="1420200" cy="14202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39"/>
          <p:cNvSpPr/>
          <p:nvPr/>
        </p:nvSpPr>
        <p:spPr>
          <a:xfrm>
            <a:off x="6949500" y="5062550"/>
            <a:ext cx="2962200" cy="7419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1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0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92" name="Google Shape;1392;p40"/>
          <p:cNvSpPr txBox="1"/>
          <p:nvPr>
            <p:ph idx="1" type="body"/>
          </p:nvPr>
        </p:nvSpPr>
        <p:spPr>
          <a:xfrm>
            <a:off x="686225" y="863250"/>
            <a:ext cx="53919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Cricket Data Analytics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moving average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score forecasting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gaining insights into fitness and performance of a player against different opposition,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player contribution to wins and losses for making strategic decisions on team composition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 Steps</a:t>
            </a:r>
            <a:endParaRPr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New Libraries</a:t>
            </a:r>
            <a:endParaRPr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Statistical Analysis</a:t>
            </a:r>
            <a:endParaRPr b="1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40"/>
          <p:cNvSpPr/>
          <p:nvPr/>
        </p:nvSpPr>
        <p:spPr>
          <a:xfrm>
            <a:off x="4657925" y="5143700"/>
            <a:ext cx="1420200" cy="14202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40"/>
          <p:cNvSpPr/>
          <p:nvPr/>
        </p:nvSpPr>
        <p:spPr>
          <a:xfrm>
            <a:off x="6949500" y="5062550"/>
            <a:ext cx="2962200" cy="7419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40"/>
          <p:cNvPicPr preferRelativeResize="0"/>
          <p:nvPr/>
        </p:nvPicPr>
        <p:blipFill rotWithShape="1">
          <a:blip r:embed="rId3">
            <a:alphaModFix/>
          </a:blip>
          <a:srcRect b="8556" l="0" r="2657" t="-1666"/>
          <a:stretch/>
        </p:blipFill>
        <p:spPr>
          <a:xfrm>
            <a:off x="5723175" y="1139063"/>
            <a:ext cx="3045600" cy="28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41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BASED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401" name="Google Shape;1401;p41"/>
          <p:cNvSpPr txBox="1"/>
          <p:nvPr>
            <p:ph idx="2" type="title"/>
          </p:nvPr>
        </p:nvSpPr>
        <p:spPr>
          <a:xfrm>
            <a:off x="1501113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2" name="Google Shape;1402;p41"/>
          <p:cNvSpPr txBox="1"/>
          <p:nvPr>
            <p:ph idx="3" type="title"/>
          </p:nvPr>
        </p:nvSpPr>
        <p:spPr>
          <a:xfrm>
            <a:off x="713412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Colaboratory</a:t>
            </a:r>
            <a:endParaRPr/>
          </a:p>
        </p:txBody>
      </p:sp>
      <p:sp>
        <p:nvSpPr>
          <p:cNvPr id="1403" name="Google Shape;1403;p41"/>
          <p:cNvSpPr txBox="1"/>
          <p:nvPr>
            <p:ph idx="5" type="title"/>
          </p:nvPr>
        </p:nvSpPr>
        <p:spPr>
          <a:xfrm>
            <a:off x="4158375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4" name="Google Shape;1404;p41"/>
          <p:cNvSpPr txBox="1"/>
          <p:nvPr>
            <p:ph idx="6" type="title"/>
          </p:nvPr>
        </p:nvSpPr>
        <p:spPr>
          <a:xfrm>
            <a:off x="3370725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</a:t>
            </a:r>
            <a:r>
              <a:rPr lang="en"/>
              <a:t> Database Connections</a:t>
            </a:r>
            <a:endParaRPr/>
          </a:p>
        </p:txBody>
      </p:sp>
      <p:sp>
        <p:nvSpPr>
          <p:cNvPr id="1405" name="Google Shape;1405;p41"/>
          <p:cNvSpPr txBox="1"/>
          <p:nvPr>
            <p:ph idx="8" type="title"/>
          </p:nvPr>
        </p:nvSpPr>
        <p:spPr>
          <a:xfrm>
            <a:off x="6815763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6" name="Google Shape;1406;p41"/>
          <p:cNvSpPr txBox="1"/>
          <p:nvPr>
            <p:ph idx="9" type="title"/>
          </p:nvPr>
        </p:nvSpPr>
        <p:spPr>
          <a:xfrm>
            <a:off x="6028061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Database Connections</a:t>
            </a:r>
            <a:endParaRPr/>
          </a:p>
        </p:txBody>
      </p:sp>
      <p:grpSp>
        <p:nvGrpSpPr>
          <p:cNvPr id="1407" name="Google Shape;1407;p41"/>
          <p:cNvGrpSpPr/>
          <p:nvPr/>
        </p:nvGrpSpPr>
        <p:grpSpPr>
          <a:xfrm>
            <a:off x="1179075" y="3056640"/>
            <a:ext cx="7547991" cy="1824539"/>
            <a:chOff x="1705550" y="5475640"/>
            <a:chExt cx="7547991" cy="1824539"/>
          </a:xfrm>
        </p:grpSpPr>
        <p:sp>
          <p:nvSpPr>
            <p:cNvPr id="1408" name="Google Shape;1408;p41"/>
            <p:cNvSpPr/>
            <p:nvPr/>
          </p:nvSpPr>
          <p:spPr>
            <a:xfrm>
              <a:off x="1705550" y="5650584"/>
              <a:ext cx="43653" cy="27326"/>
            </a:xfrm>
            <a:custGeom>
              <a:rect b="b" l="l" r="r" t="t"/>
              <a:pathLst>
                <a:path extrusionOk="0" h="485" w="848">
                  <a:moveTo>
                    <a:pt x="646" y="1"/>
                  </a:moveTo>
                  <a:cubicBezTo>
                    <a:pt x="485" y="81"/>
                    <a:pt x="283" y="81"/>
                    <a:pt x="162" y="121"/>
                  </a:cubicBezTo>
                  <a:cubicBezTo>
                    <a:pt x="41" y="121"/>
                    <a:pt x="1" y="202"/>
                    <a:pt x="1" y="323"/>
                  </a:cubicBezTo>
                  <a:cubicBezTo>
                    <a:pt x="1" y="404"/>
                    <a:pt x="82" y="484"/>
                    <a:pt x="162" y="484"/>
                  </a:cubicBezTo>
                  <a:lnTo>
                    <a:pt x="203" y="484"/>
                  </a:lnTo>
                  <a:cubicBezTo>
                    <a:pt x="364" y="404"/>
                    <a:pt x="565" y="404"/>
                    <a:pt x="686" y="363"/>
                  </a:cubicBezTo>
                  <a:cubicBezTo>
                    <a:pt x="807" y="363"/>
                    <a:pt x="848" y="283"/>
                    <a:pt x="848" y="162"/>
                  </a:cubicBezTo>
                  <a:cubicBezTo>
                    <a:pt x="848" y="81"/>
                    <a:pt x="767" y="1"/>
                    <a:pt x="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6214362" y="5854206"/>
              <a:ext cx="70679" cy="39552"/>
            </a:xfrm>
            <a:custGeom>
              <a:rect b="b" l="l" r="r" t="t"/>
              <a:pathLst>
                <a:path extrusionOk="0" h="702" w="1373">
                  <a:moveTo>
                    <a:pt x="201" y="1"/>
                  </a:moveTo>
                  <a:cubicBezTo>
                    <a:pt x="127" y="1"/>
                    <a:pt x="82" y="46"/>
                    <a:pt x="82" y="137"/>
                  </a:cubicBezTo>
                  <a:cubicBezTo>
                    <a:pt x="1" y="217"/>
                    <a:pt x="82" y="338"/>
                    <a:pt x="162" y="338"/>
                  </a:cubicBezTo>
                  <a:cubicBezTo>
                    <a:pt x="445" y="419"/>
                    <a:pt x="808" y="540"/>
                    <a:pt x="1130" y="701"/>
                  </a:cubicBezTo>
                  <a:lnTo>
                    <a:pt x="1170" y="701"/>
                  </a:lnTo>
                  <a:cubicBezTo>
                    <a:pt x="1211" y="701"/>
                    <a:pt x="1332" y="621"/>
                    <a:pt x="1332" y="580"/>
                  </a:cubicBezTo>
                  <a:cubicBezTo>
                    <a:pt x="1372" y="540"/>
                    <a:pt x="1332" y="419"/>
                    <a:pt x="1211" y="379"/>
                  </a:cubicBezTo>
                  <a:cubicBezTo>
                    <a:pt x="928" y="298"/>
                    <a:pt x="566" y="137"/>
                    <a:pt x="283" y="16"/>
                  </a:cubicBezTo>
                  <a:cubicBezTo>
                    <a:pt x="253" y="6"/>
                    <a:pt x="225" y="1"/>
                    <a:pt x="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6706384" y="6072364"/>
              <a:ext cx="72686" cy="48567"/>
            </a:xfrm>
            <a:custGeom>
              <a:rect b="b" l="l" r="r" t="t"/>
              <a:pathLst>
                <a:path extrusionOk="0" h="862" w="1412">
                  <a:moveTo>
                    <a:pt x="216" y="0"/>
                  </a:moveTo>
                  <a:cubicBezTo>
                    <a:pt x="146" y="0"/>
                    <a:pt x="71" y="45"/>
                    <a:pt x="41" y="136"/>
                  </a:cubicBezTo>
                  <a:cubicBezTo>
                    <a:pt x="0" y="257"/>
                    <a:pt x="41" y="338"/>
                    <a:pt x="121" y="378"/>
                  </a:cubicBezTo>
                  <a:cubicBezTo>
                    <a:pt x="444" y="539"/>
                    <a:pt x="726" y="701"/>
                    <a:pt x="1089" y="862"/>
                  </a:cubicBezTo>
                  <a:lnTo>
                    <a:pt x="1129" y="862"/>
                  </a:lnTo>
                  <a:cubicBezTo>
                    <a:pt x="1170" y="862"/>
                    <a:pt x="1291" y="781"/>
                    <a:pt x="1291" y="741"/>
                  </a:cubicBezTo>
                  <a:cubicBezTo>
                    <a:pt x="1412" y="660"/>
                    <a:pt x="1331" y="539"/>
                    <a:pt x="1250" y="499"/>
                  </a:cubicBezTo>
                  <a:cubicBezTo>
                    <a:pt x="928" y="338"/>
                    <a:pt x="645" y="176"/>
                    <a:pt x="283" y="15"/>
                  </a:cubicBezTo>
                  <a:cubicBezTo>
                    <a:pt x="262" y="5"/>
                    <a:pt x="240" y="0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6114753" y="5820119"/>
              <a:ext cx="68568" cy="34989"/>
            </a:xfrm>
            <a:custGeom>
              <a:rect b="b" l="l" r="r" t="t"/>
              <a:pathLst>
                <a:path extrusionOk="0" h="621" w="1332">
                  <a:moveTo>
                    <a:pt x="160" y="1"/>
                  </a:moveTo>
                  <a:cubicBezTo>
                    <a:pt x="86" y="1"/>
                    <a:pt x="41" y="46"/>
                    <a:pt x="41" y="137"/>
                  </a:cubicBezTo>
                  <a:cubicBezTo>
                    <a:pt x="0" y="218"/>
                    <a:pt x="41" y="339"/>
                    <a:pt x="121" y="339"/>
                  </a:cubicBezTo>
                  <a:cubicBezTo>
                    <a:pt x="444" y="419"/>
                    <a:pt x="807" y="540"/>
                    <a:pt x="1089" y="621"/>
                  </a:cubicBezTo>
                  <a:lnTo>
                    <a:pt x="1129" y="621"/>
                  </a:lnTo>
                  <a:cubicBezTo>
                    <a:pt x="1210" y="621"/>
                    <a:pt x="1291" y="581"/>
                    <a:pt x="1291" y="540"/>
                  </a:cubicBezTo>
                  <a:cubicBezTo>
                    <a:pt x="1331" y="500"/>
                    <a:pt x="1291" y="379"/>
                    <a:pt x="1250" y="339"/>
                  </a:cubicBezTo>
                  <a:cubicBezTo>
                    <a:pt x="888" y="218"/>
                    <a:pt x="605" y="137"/>
                    <a:pt x="242" y="16"/>
                  </a:cubicBezTo>
                  <a:cubicBezTo>
                    <a:pt x="212" y="6"/>
                    <a:pt x="184" y="1"/>
                    <a:pt x="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6612952" y="6024642"/>
              <a:ext cx="68568" cy="44060"/>
            </a:xfrm>
            <a:custGeom>
              <a:rect b="b" l="l" r="r" t="t"/>
              <a:pathLst>
                <a:path extrusionOk="0" h="782" w="1332">
                  <a:moveTo>
                    <a:pt x="160" y="0"/>
                  </a:moveTo>
                  <a:cubicBezTo>
                    <a:pt x="86" y="0"/>
                    <a:pt x="41" y="46"/>
                    <a:pt x="41" y="136"/>
                  </a:cubicBezTo>
                  <a:cubicBezTo>
                    <a:pt x="1" y="217"/>
                    <a:pt x="41" y="338"/>
                    <a:pt x="122" y="338"/>
                  </a:cubicBezTo>
                  <a:lnTo>
                    <a:pt x="444" y="499"/>
                  </a:lnTo>
                  <a:cubicBezTo>
                    <a:pt x="646" y="580"/>
                    <a:pt x="847" y="701"/>
                    <a:pt x="1089" y="781"/>
                  </a:cubicBezTo>
                  <a:lnTo>
                    <a:pt x="1130" y="781"/>
                  </a:lnTo>
                  <a:cubicBezTo>
                    <a:pt x="1170" y="781"/>
                    <a:pt x="1291" y="741"/>
                    <a:pt x="1291" y="701"/>
                  </a:cubicBezTo>
                  <a:cubicBezTo>
                    <a:pt x="1331" y="620"/>
                    <a:pt x="1291" y="499"/>
                    <a:pt x="1210" y="499"/>
                  </a:cubicBezTo>
                  <a:cubicBezTo>
                    <a:pt x="1009" y="378"/>
                    <a:pt x="807" y="298"/>
                    <a:pt x="525" y="177"/>
                  </a:cubicBezTo>
                  <a:lnTo>
                    <a:pt x="243" y="15"/>
                  </a:lnTo>
                  <a:cubicBezTo>
                    <a:pt x="212" y="5"/>
                    <a:pt x="185" y="0"/>
                    <a:pt x="1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6010974" y="5786031"/>
              <a:ext cx="72686" cy="34989"/>
            </a:xfrm>
            <a:custGeom>
              <a:rect b="b" l="l" r="r" t="t"/>
              <a:pathLst>
                <a:path extrusionOk="0" h="621" w="1412">
                  <a:moveTo>
                    <a:pt x="159" y="1"/>
                  </a:moveTo>
                  <a:cubicBezTo>
                    <a:pt x="86" y="1"/>
                    <a:pt x="40" y="46"/>
                    <a:pt x="40" y="137"/>
                  </a:cubicBezTo>
                  <a:cubicBezTo>
                    <a:pt x="0" y="218"/>
                    <a:pt x="40" y="339"/>
                    <a:pt x="121" y="339"/>
                  </a:cubicBezTo>
                  <a:cubicBezTo>
                    <a:pt x="484" y="419"/>
                    <a:pt x="807" y="540"/>
                    <a:pt x="1129" y="621"/>
                  </a:cubicBezTo>
                  <a:lnTo>
                    <a:pt x="1210" y="621"/>
                  </a:lnTo>
                  <a:cubicBezTo>
                    <a:pt x="1250" y="621"/>
                    <a:pt x="1331" y="581"/>
                    <a:pt x="1331" y="540"/>
                  </a:cubicBezTo>
                  <a:cubicBezTo>
                    <a:pt x="1411" y="419"/>
                    <a:pt x="1331" y="339"/>
                    <a:pt x="1250" y="339"/>
                  </a:cubicBezTo>
                  <a:cubicBezTo>
                    <a:pt x="887" y="218"/>
                    <a:pt x="605" y="137"/>
                    <a:pt x="242" y="16"/>
                  </a:cubicBezTo>
                  <a:cubicBezTo>
                    <a:pt x="212" y="6"/>
                    <a:pt x="184" y="1"/>
                    <a:pt x="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6513292" y="5979173"/>
              <a:ext cx="70679" cy="41806"/>
            </a:xfrm>
            <a:custGeom>
              <a:rect b="b" l="l" r="r" t="t"/>
              <a:pathLst>
                <a:path extrusionOk="0" h="742" w="1373">
                  <a:moveTo>
                    <a:pt x="177" y="1"/>
                  </a:moveTo>
                  <a:cubicBezTo>
                    <a:pt x="109" y="1"/>
                    <a:pt x="41" y="46"/>
                    <a:pt x="41" y="137"/>
                  </a:cubicBezTo>
                  <a:cubicBezTo>
                    <a:pt x="1" y="217"/>
                    <a:pt x="41" y="338"/>
                    <a:pt x="162" y="338"/>
                  </a:cubicBezTo>
                  <a:cubicBezTo>
                    <a:pt x="445" y="500"/>
                    <a:pt x="807" y="580"/>
                    <a:pt x="1090" y="742"/>
                  </a:cubicBezTo>
                  <a:lnTo>
                    <a:pt x="1170" y="742"/>
                  </a:lnTo>
                  <a:cubicBezTo>
                    <a:pt x="1211" y="742"/>
                    <a:pt x="1332" y="701"/>
                    <a:pt x="1332" y="621"/>
                  </a:cubicBezTo>
                  <a:cubicBezTo>
                    <a:pt x="1372" y="580"/>
                    <a:pt x="1332" y="500"/>
                    <a:pt x="1211" y="419"/>
                  </a:cubicBezTo>
                  <a:cubicBezTo>
                    <a:pt x="928" y="298"/>
                    <a:pt x="565" y="177"/>
                    <a:pt x="243" y="16"/>
                  </a:cubicBezTo>
                  <a:cubicBezTo>
                    <a:pt x="223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6415742" y="5937255"/>
              <a:ext cx="68568" cy="40567"/>
            </a:xfrm>
            <a:custGeom>
              <a:rect b="b" l="l" r="r" t="t"/>
              <a:pathLst>
                <a:path extrusionOk="0" h="720" w="1332">
                  <a:moveTo>
                    <a:pt x="148" y="1"/>
                  </a:moveTo>
                  <a:cubicBezTo>
                    <a:pt x="81" y="1"/>
                    <a:pt x="41" y="58"/>
                    <a:pt x="41" y="115"/>
                  </a:cubicBezTo>
                  <a:cubicBezTo>
                    <a:pt x="1" y="236"/>
                    <a:pt x="41" y="316"/>
                    <a:pt x="122" y="316"/>
                  </a:cubicBezTo>
                  <a:cubicBezTo>
                    <a:pt x="444" y="437"/>
                    <a:pt x="807" y="558"/>
                    <a:pt x="1089" y="719"/>
                  </a:cubicBezTo>
                  <a:lnTo>
                    <a:pt x="1130" y="719"/>
                  </a:lnTo>
                  <a:cubicBezTo>
                    <a:pt x="1210" y="719"/>
                    <a:pt x="1291" y="679"/>
                    <a:pt x="1291" y="639"/>
                  </a:cubicBezTo>
                  <a:cubicBezTo>
                    <a:pt x="1331" y="518"/>
                    <a:pt x="1291" y="437"/>
                    <a:pt x="1210" y="437"/>
                  </a:cubicBezTo>
                  <a:cubicBezTo>
                    <a:pt x="888" y="276"/>
                    <a:pt x="525" y="155"/>
                    <a:pt x="243" y="34"/>
                  </a:cubicBezTo>
                  <a:cubicBezTo>
                    <a:pt x="207" y="10"/>
                    <a:pt x="175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6316081" y="5897364"/>
              <a:ext cx="70679" cy="37299"/>
            </a:xfrm>
            <a:custGeom>
              <a:rect b="b" l="l" r="r" t="t"/>
              <a:pathLst>
                <a:path extrusionOk="0" h="662" w="1373">
                  <a:moveTo>
                    <a:pt x="177" y="1"/>
                  </a:moveTo>
                  <a:cubicBezTo>
                    <a:pt x="109" y="1"/>
                    <a:pt x="41" y="46"/>
                    <a:pt x="41" y="137"/>
                  </a:cubicBezTo>
                  <a:cubicBezTo>
                    <a:pt x="1" y="218"/>
                    <a:pt x="41" y="339"/>
                    <a:pt x="162" y="339"/>
                  </a:cubicBezTo>
                  <a:cubicBezTo>
                    <a:pt x="445" y="419"/>
                    <a:pt x="807" y="581"/>
                    <a:pt x="1130" y="661"/>
                  </a:cubicBezTo>
                  <a:lnTo>
                    <a:pt x="1170" y="661"/>
                  </a:lnTo>
                  <a:cubicBezTo>
                    <a:pt x="1211" y="661"/>
                    <a:pt x="1332" y="621"/>
                    <a:pt x="1332" y="581"/>
                  </a:cubicBezTo>
                  <a:cubicBezTo>
                    <a:pt x="1372" y="460"/>
                    <a:pt x="1332" y="379"/>
                    <a:pt x="1211" y="379"/>
                  </a:cubicBezTo>
                  <a:cubicBezTo>
                    <a:pt x="928" y="258"/>
                    <a:pt x="566" y="137"/>
                    <a:pt x="243" y="16"/>
                  </a:cubicBezTo>
                  <a:cubicBezTo>
                    <a:pt x="223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5496148" y="5648330"/>
              <a:ext cx="70627" cy="31834"/>
            </a:xfrm>
            <a:custGeom>
              <a:rect b="b" l="l" r="r" t="t"/>
              <a:pathLst>
                <a:path extrusionOk="0" h="565" w="1372">
                  <a:moveTo>
                    <a:pt x="202" y="0"/>
                  </a:moveTo>
                  <a:cubicBezTo>
                    <a:pt x="121" y="0"/>
                    <a:pt x="0" y="41"/>
                    <a:pt x="0" y="161"/>
                  </a:cubicBezTo>
                  <a:cubicBezTo>
                    <a:pt x="0" y="242"/>
                    <a:pt x="41" y="363"/>
                    <a:pt x="161" y="363"/>
                  </a:cubicBezTo>
                  <a:cubicBezTo>
                    <a:pt x="524" y="403"/>
                    <a:pt x="807" y="484"/>
                    <a:pt x="1170" y="565"/>
                  </a:cubicBezTo>
                  <a:lnTo>
                    <a:pt x="1210" y="565"/>
                  </a:lnTo>
                  <a:cubicBezTo>
                    <a:pt x="1331" y="565"/>
                    <a:pt x="1371" y="524"/>
                    <a:pt x="1371" y="403"/>
                  </a:cubicBezTo>
                  <a:cubicBezTo>
                    <a:pt x="1371" y="323"/>
                    <a:pt x="1331" y="242"/>
                    <a:pt x="1210" y="202"/>
                  </a:cubicBezTo>
                  <a:cubicBezTo>
                    <a:pt x="847" y="161"/>
                    <a:pt x="565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5392318" y="5625568"/>
              <a:ext cx="70627" cy="31890"/>
            </a:xfrm>
            <a:custGeom>
              <a:rect b="b" l="l" r="r" t="t"/>
              <a:pathLst>
                <a:path extrusionOk="0" h="566" w="1372">
                  <a:moveTo>
                    <a:pt x="203" y="1"/>
                  </a:moveTo>
                  <a:cubicBezTo>
                    <a:pt x="122" y="1"/>
                    <a:pt x="1" y="41"/>
                    <a:pt x="1" y="162"/>
                  </a:cubicBezTo>
                  <a:cubicBezTo>
                    <a:pt x="1" y="243"/>
                    <a:pt x="41" y="364"/>
                    <a:pt x="162" y="364"/>
                  </a:cubicBezTo>
                  <a:cubicBezTo>
                    <a:pt x="525" y="404"/>
                    <a:pt x="807" y="445"/>
                    <a:pt x="1170" y="565"/>
                  </a:cubicBezTo>
                  <a:lnTo>
                    <a:pt x="1211" y="565"/>
                  </a:lnTo>
                  <a:cubicBezTo>
                    <a:pt x="1332" y="565"/>
                    <a:pt x="1372" y="525"/>
                    <a:pt x="1372" y="404"/>
                  </a:cubicBezTo>
                  <a:cubicBezTo>
                    <a:pt x="1372" y="364"/>
                    <a:pt x="1332" y="243"/>
                    <a:pt x="1211" y="203"/>
                  </a:cubicBezTo>
                  <a:cubicBezTo>
                    <a:pt x="848" y="162"/>
                    <a:pt x="525" y="122"/>
                    <a:pt x="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5286480" y="5609679"/>
              <a:ext cx="70627" cy="27326"/>
            </a:xfrm>
            <a:custGeom>
              <a:rect b="b" l="l" r="r" t="t"/>
              <a:pathLst>
                <a:path extrusionOk="0" h="485" w="1372">
                  <a:moveTo>
                    <a:pt x="202" y="1"/>
                  </a:moveTo>
                  <a:cubicBezTo>
                    <a:pt x="81" y="1"/>
                    <a:pt x="0" y="41"/>
                    <a:pt x="0" y="122"/>
                  </a:cubicBezTo>
                  <a:cubicBezTo>
                    <a:pt x="0" y="243"/>
                    <a:pt x="41" y="323"/>
                    <a:pt x="162" y="323"/>
                  </a:cubicBezTo>
                  <a:cubicBezTo>
                    <a:pt x="484" y="404"/>
                    <a:pt x="807" y="444"/>
                    <a:pt x="1170" y="485"/>
                  </a:cubicBezTo>
                  <a:lnTo>
                    <a:pt x="1210" y="485"/>
                  </a:lnTo>
                  <a:cubicBezTo>
                    <a:pt x="1291" y="485"/>
                    <a:pt x="1371" y="444"/>
                    <a:pt x="1371" y="323"/>
                  </a:cubicBezTo>
                  <a:cubicBezTo>
                    <a:pt x="1371" y="243"/>
                    <a:pt x="1291" y="202"/>
                    <a:pt x="1210" y="122"/>
                  </a:cubicBezTo>
                  <a:cubicBezTo>
                    <a:pt x="847" y="8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5599926" y="5673290"/>
              <a:ext cx="70627" cy="31890"/>
            </a:xfrm>
            <a:custGeom>
              <a:rect b="b" l="l" r="r" t="t"/>
              <a:pathLst>
                <a:path extrusionOk="0" h="566" w="1372">
                  <a:moveTo>
                    <a:pt x="202" y="1"/>
                  </a:moveTo>
                  <a:cubicBezTo>
                    <a:pt x="121" y="1"/>
                    <a:pt x="0" y="41"/>
                    <a:pt x="0" y="162"/>
                  </a:cubicBezTo>
                  <a:cubicBezTo>
                    <a:pt x="0" y="283"/>
                    <a:pt x="41" y="364"/>
                    <a:pt x="162" y="364"/>
                  </a:cubicBezTo>
                  <a:cubicBezTo>
                    <a:pt x="525" y="404"/>
                    <a:pt x="807" y="525"/>
                    <a:pt x="1170" y="565"/>
                  </a:cubicBezTo>
                  <a:lnTo>
                    <a:pt x="1210" y="565"/>
                  </a:lnTo>
                  <a:cubicBezTo>
                    <a:pt x="1331" y="565"/>
                    <a:pt x="1372" y="525"/>
                    <a:pt x="1372" y="404"/>
                  </a:cubicBezTo>
                  <a:cubicBezTo>
                    <a:pt x="1372" y="323"/>
                    <a:pt x="1331" y="202"/>
                    <a:pt x="1210" y="202"/>
                  </a:cubicBezTo>
                  <a:cubicBezTo>
                    <a:pt x="847" y="162"/>
                    <a:pt x="565" y="8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5807535" y="5725576"/>
              <a:ext cx="70627" cy="31834"/>
            </a:xfrm>
            <a:custGeom>
              <a:rect b="b" l="l" r="r" t="t"/>
              <a:pathLst>
                <a:path extrusionOk="0" h="565" w="1372">
                  <a:moveTo>
                    <a:pt x="202" y="0"/>
                  </a:moveTo>
                  <a:cubicBezTo>
                    <a:pt x="121" y="0"/>
                    <a:pt x="0" y="41"/>
                    <a:pt x="0" y="81"/>
                  </a:cubicBezTo>
                  <a:cubicBezTo>
                    <a:pt x="0" y="202"/>
                    <a:pt x="40" y="283"/>
                    <a:pt x="121" y="283"/>
                  </a:cubicBezTo>
                  <a:cubicBezTo>
                    <a:pt x="444" y="404"/>
                    <a:pt x="766" y="444"/>
                    <a:pt x="1129" y="565"/>
                  </a:cubicBezTo>
                  <a:lnTo>
                    <a:pt x="1170" y="565"/>
                  </a:lnTo>
                  <a:cubicBezTo>
                    <a:pt x="1250" y="565"/>
                    <a:pt x="1331" y="484"/>
                    <a:pt x="1331" y="404"/>
                  </a:cubicBezTo>
                  <a:cubicBezTo>
                    <a:pt x="1371" y="363"/>
                    <a:pt x="1331" y="242"/>
                    <a:pt x="1210" y="242"/>
                  </a:cubicBezTo>
                  <a:cubicBezTo>
                    <a:pt x="847" y="162"/>
                    <a:pt x="565" y="8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5911314" y="5752395"/>
              <a:ext cx="70627" cy="34594"/>
            </a:xfrm>
            <a:custGeom>
              <a:rect b="b" l="l" r="r" t="t"/>
              <a:pathLst>
                <a:path extrusionOk="0" h="614" w="1372">
                  <a:moveTo>
                    <a:pt x="166" y="0"/>
                  </a:moveTo>
                  <a:cubicBezTo>
                    <a:pt x="90" y="0"/>
                    <a:pt x="0" y="94"/>
                    <a:pt x="0" y="129"/>
                  </a:cubicBezTo>
                  <a:cubicBezTo>
                    <a:pt x="0" y="210"/>
                    <a:pt x="41" y="331"/>
                    <a:pt x="121" y="331"/>
                  </a:cubicBezTo>
                  <a:cubicBezTo>
                    <a:pt x="444" y="411"/>
                    <a:pt x="767" y="532"/>
                    <a:pt x="1130" y="613"/>
                  </a:cubicBezTo>
                  <a:lnTo>
                    <a:pt x="1170" y="613"/>
                  </a:lnTo>
                  <a:cubicBezTo>
                    <a:pt x="1210" y="613"/>
                    <a:pt x="1331" y="573"/>
                    <a:pt x="1331" y="532"/>
                  </a:cubicBezTo>
                  <a:cubicBezTo>
                    <a:pt x="1371" y="411"/>
                    <a:pt x="1331" y="331"/>
                    <a:pt x="1210" y="331"/>
                  </a:cubicBezTo>
                  <a:cubicBezTo>
                    <a:pt x="847" y="210"/>
                    <a:pt x="565" y="129"/>
                    <a:pt x="202" y="8"/>
                  </a:cubicBezTo>
                  <a:cubicBezTo>
                    <a:pt x="191" y="3"/>
                    <a:pt x="179" y="0"/>
                    <a:pt x="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5703705" y="5696052"/>
              <a:ext cx="70627" cy="34087"/>
            </a:xfrm>
            <a:custGeom>
              <a:rect b="b" l="l" r="r" t="t"/>
              <a:pathLst>
                <a:path extrusionOk="0" h="605" w="1372">
                  <a:moveTo>
                    <a:pt x="202" y="0"/>
                  </a:moveTo>
                  <a:cubicBezTo>
                    <a:pt x="122" y="0"/>
                    <a:pt x="1" y="81"/>
                    <a:pt x="1" y="161"/>
                  </a:cubicBezTo>
                  <a:cubicBezTo>
                    <a:pt x="1" y="282"/>
                    <a:pt x="41" y="363"/>
                    <a:pt x="162" y="363"/>
                  </a:cubicBezTo>
                  <a:cubicBezTo>
                    <a:pt x="525" y="484"/>
                    <a:pt x="807" y="524"/>
                    <a:pt x="1170" y="605"/>
                  </a:cubicBezTo>
                  <a:lnTo>
                    <a:pt x="1211" y="605"/>
                  </a:lnTo>
                  <a:cubicBezTo>
                    <a:pt x="1332" y="605"/>
                    <a:pt x="1372" y="565"/>
                    <a:pt x="1372" y="484"/>
                  </a:cubicBezTo>
                  <a:cubicBezTo>
                    <a:pt x="1372" y="363"/>
                    <a:pt x="1332" y="282"/>
                    <a:pt x="1211" y="282"/>
                  </a:cubicBezTo>
                  <a:cubicBezTo>
                    <a:pt x="848" y="161"/>
                    <a:pt x="565" y="12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7364421" y="6464789"/>
              <a:ext cx="64398" cy="51497"/>
            </a:xfrm>
            <a:custGeom>
              <a:rect b="b" l="l" r="r" t="t"/>
              <a:pathLst>
                <a:path extrusionOk="0" h="914" w="1251">
                  <a:moveTo>
                    <a:pt x="191" y="0"/>
                  </a:moveTo>
                  <a:cubicBezTo>
                    <a:pt x="135" y="0"/>
                    <a:pt x="88" y="20"/>
                    <a:pt x="41" y="67"/>
                  </a:cubicBezTo>
                  <a:cubicBezTo>
                    <a:pt x="1" y="188"/>
                    <a:pt x="1" y="268"/>
                    <a:pt x="122" y="349"/>
                  </a:cubicBezTo>
                  <a:cubicBezTo>
                    <a:pt x="404" y="551"/>
                    <a:pt x="726" y="672"/>
                    <a:pt x="968" y="873"/>
                  </a:cubicBezTo>
                  <a:cubicBezTo>
                    <a:pt x="1009" y="873"/>
                    <a:pt x="1009" y="914"/>
                    <a:pt x="1049" y="914"/>
                  </a:cubicBezTo>
                  <a:cubicBezTo>
                    <a:pt x="1130" y="914"/>
                    <a:pt x="1170" y="873"/>
                    <a:pt x="1210" y="833"/>
                  </a:cubicBezTo>
                  <a:cubicBezTo>
                    <a:pt x="1251" y="752"/>
                    <a:pt x="1210" y="631"/>
                    <a:pt x="1170" y="591"/>
                  </a:cubicBezTo>
                  <a:cubicBezTo>
                    <a:pt x="847" y="389"/>
                    <a:pt x="605" y="228"/>
                    <a:pt x="323" y="27"/>
                  </a:cubicBezTo>
                  <a:cubicBezTo>
                    <a:pt x="273" y="10"/>
                    <a:pt x="230" y="0"/>
                    <a:pt x="1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7883417" y="6873723"/>
              <a:ext cx="62288" cy="58371"/>
            </a:xfrm>
            <a:custGeom>
              <a:rect b="b" l="l" r="r" t="t"/>
              <a:pathLst>
                <a:path extrusionOk="0" h="1036" w="1210">
                  <a:moveTo>
                    <a:pt x="207" y="1"/>
                  </a:moveTo>
                  <a:cubicBezTo>
                    <a:pt x="149" y="1"/>
                    <a:pt x="88" y="20"/>
                    <a:pt x="40" y="68"/>
                  </a:cubicBezTo>
                  <a:cubicBezTo>
                    <a:pt x="0" y="148"/>
                    <a:pt x="0" y="269"/>
                    <a:pt x="121" y="350"/>
                  </a:cubicBezTo>
                  <a:cubicBezTo>
                    <a:pt x="363" y="551"/>
                    <a:pt x="645" y="793"/>
                    <a:pt x="928" y="995"/>
                  </a:cubicBezTo>
                  <a:cubicBezTo>
                    <a:pt x="968" y="1035"/>
                    <a:pt x="968" y="1035"/>
                    <a:pt x="1008" y="1035"/>
                  </a:cubicBezTo>
                  <a:cubicBezTo>
                    <a:pt x="1049" y="1035"/>
                    <a:pt x="1129" y="1035"/>
                    <a:pt x="1170" y="995"/>
                  </a:cubicBezTo>
                  <a:cubicBezTo>
                    <a:pt x="1210" y="955"/>
                    <a:pt x="1210" y="793"/>
                    <a:pt x="1170" y="753"/>
                  </a:cubicBezTo>
                  <a:cubicBezTo>
                    <a:pt x="807" y="471"/>
                    <a:pt x="565" y="269"/>
                    <a:pt x="323" y="27"/>
                  </a:cubicBezTo>
                  <a:cubicBezTo>
                    <a:pt x="289" y="10"/>
                    <a:pt x="249" y="1"/>
                    <a:pt x="2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6803934" y="6124593"/>
              <a:ext cx="70627" cy="46370"/>
            </a:xfrm>
            <a:custGeom>
              <a:rect b="b" l="l" r="r" t="t"/>
              <a:pathLst>
                <a:path extrusionOk="0" h="823" w="1372">
                  <a:moveTo>
                    <a:pt x="239" y="1"/>
                  </a:moveTo>
                  <a:cubicBezTo>
                    <a:pt x="162" y="1"/>
                    <a:pt x="101" y="46"/>
                    <a:pt x="41" y="137"/>
                  </a:cubicBezTo>
                  <a:cubicBezTo>
                    <a:pt x="1" y="217"/>
                    <a:pt x="41" y="338"/>
                    <a:pt x="162" y="379"/>
                  </a:cubicBezTo>
                  <a:lnTo>
                    <a:pt x="1049" y="822"/>
                  </a:lnTo>
                  <a:lnTo>
                    <a:pt x="1170" y="822"/>
                  </a:lnTo>
                  <a:cubicBezTo>
                    <a:pt x="1210" y="822"/>
                    <a:pt x="1251" y="782"/>
                    <a:pt x="1331" y="742"/>
                  </a:cubicBezTo>
                  <a:cubicBezTo>
                    <a:pt x="1372" y="621"/>
                    <a:pt x="1331" y="540"/>
                    <a:pt x="1210" y="459"/>
                  </a:cubicBezTo>
                  <a:lnTo>
                    <a:pt x="323" y="16"/>
                  </a:lnTo>
                  <a:cubicBezTo>
                    <a:pt x="293" y="6"/>
                    <a:pt x="265" y="1"/>
                    <a:pt x="2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7800383" y="6798900"/>
              <a:ext cx="60229" cy="58202"/>
            </a:xfrm>
            <a:custGeom>
              <a:rect b="b" l="l" r="r" t="t"/>
              <a:pathLst>
                <a:path extrusionOk="0" h="1033" w="1170">
                  <a:moveTo>
                    <a:pt x="212" y="0"/>
                  </a:moveTo>
                  <a:cubicBezTo>
                    <a:pt x="159" y="0"/>
                    <a:pt x="92" y="28"/>
                    <a:pt x="40" y="105"/>
                  </a:cubicBezTo>
                  <a:cubicBezTo>
                    <a:pt x="0" y="145"/>
                    <a:pt x="0" y="307"/>
                    <a:pt x="121" y="347"/>
                  </a:cubicBezTo>
                  <a:cubicBezTo>
                    <a:pt x="363" y="549"/>
                    <a:pt x="645" y="750"/>
                    <a:pt x="928" y="992"/>
                  </a:cubicBezTo>
                  <a:cubicBezTo>
                    <a:pt x="968" y="992"/>
                    <a:pt x="968" y="1033"/>
                    <a:pt x="1008" y="1033"/>
                  </a:cubicBezTo>
                  <a:cubicBezTo>
                    <a:pt x="1049" y="1033"/>
                    <a:pt x="1129" y="1033"/>
                    <a:pt x="1170" y="992"/>
                  </a:cubicBezTo>
                  <a:cubicBezTo>
                    <a:pt x="1170" y="912"/>
                    <a:pt x="1170" y="791"/>
                    <a:pt x="1129" y="710"/>
                  </a:cubicBezTo>
                  <a:cubicBezTo>
                    <a:pt x="847" y="508"/>
                    <a:pt x="565" y="307"/>
                    <a:pt x="282" y="24"/>
                  </a:cubicBezTo>
                  <a:cubicBezTo>
                    <a:pt x="268" y="10"/>
                    <a:pt x="242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7625978" y="6660298"/>
              <a:ext cx="66509" cy="55948"/>
            </a:xfrm>
            <a:custGeom>
              <a:rect b="b" l="l" r="r" t="t"/>
              <a:pathLst>
                <a:path extrusionOk="0" h="993" w="1292">
                  <a:moveTo>
                    <a:pt x="207" y="0"/>
                  </a:moveTo>
                  <a:cubicBezTo>
                    <a:pt x="149" y="0"/>
                    <a:pt x="107" y="29"/>
                    <a:pt x="81" y="105"/>
                  </a:cubicBezTo>
                  <a:cubicBezTo>
                    <a:pt x="1" y="186"/>
                    <a:pt x="1" y="307"/>
                    <a:pt x="122" y="347"/>
                  </a:cubicBezTo>
                  <a:cubicBezTo>
                    <a:pt x="404" y="549"/>
                    <a:pt x="686" y="750"/>
                    <a:pt x="968" y="952"/>
                  </a:cubicBezTo>
                  <a:cubicBezTo>
                    <a:pt x="1009" y="952"/>
                    <a:pt x="1009" y="992"/>
                    <a:pt x="1089" y="992"/>
                  </a:cubicBezTo>
                  <a:cubicBezTo>
                    <a:pt x="1130" y="992"/>
                    <a:pt x="1170" y="992"/>
                    <a:pt x="1210" y="952"/>
                  </a:cubicBezTo>
                  <a:cubicBezTo>
                    <a:pt x="1291" y="831"/>
                    <a:pt x="1291" y="670"/>
                    <a:pt x="1170" y="629"/>
                  </a:cubicBezTo>
                  <a:cubicBezTo>
                    <a:pt x="928" y="428"/>
                    <a:pt x="606" y="226"/>
                    <a:pt x="323" y="25"/>
                  </a:cubicBezTo>
                  <a:cubicBezTo>
                    <a:pt x="279" y="10"/>
                    <a:pt x="240" y="0"/>
                    <a:pt x="2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8045313" y="7023482"/>
              <a:ext cx="56110" cy="58540"/>
            </a:xfrm>
            <a:custGeom>
              <a:rect b="b" l="l" r="r" t="t"/>
              <a:pathLst>
                <a:path extrusionOk="0" h="1039" w="1090">
                  <a:moveTo>
                    <a:pt x="162" y="0"/>
                  </a:moveTo>
                  <a:cubicBezTo>
                    <a:pt x="111" y="0"/>
                    <a:pt x="61" y="11"/>
                    <a:pt x="41" y="31"/>
                  </a:cubicBezTo>
                  <a:cubicBezTo>
                    <a:pt x="1" y="71"/>
                    <a:pt x="1" y="232"/>
                    <a:pt x="41" y="273"/>
                  </a:cubicBezTo>
                  <a:cubicBezTo>
                    <a:pt x="283" y="555"/>
                    <a:pt x="525" y="757"/>
                    <a:pt x="807" y="999"/>
                  </a:cubicBezTo>
                  <a:cubicBezTo>
                    <a:pt x="847" y="1039"/>
                    <a:pt x="847" y="1039"/>
                    <a:pt x="888" y="1039"/>
                  </a:cubicBezTo>
                  <a:cubicBezTo>
                    <a:pt x="928" y="1039"/>
                    <a:pt x="1009" y="1039"/>
                    <a:pt x="1049" y="999"/>
                  </a:cubicBezTo>
                  <a:cubicBezTo>
                    <a:pt x="1089" y="958"/>
                    <a:pt x="1089" y="797"/>
                    <a:pt x="1049" y="757"/>
                  </a:cubicBezTo>
                  <a:cubicBezTo>
                    <a:pt x="847" y="515"/>
                    <a:pt x="565" y="273"/>
                    <a:pt x="283" y="31"/>
                  </a:cubicBezTo>
                  <a:cubicBezTo>
                    <a:pt x="263" y="11"/>
                    <a:pt x="212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7964339" y="6946799"/>
              <a:ext cx="60280" cy="55723"/>
            </a:xfrm>
            <a:custGeom>
              <a:rect b="b" l="l" r="r" t="t"/>
              <a:pathLst>
                <a:path extrusionOk="0" h="989" w="1171">
                  <a:moveTo>
                    <a:pt x="162" y="0"/>
                  </a:moveTo>
                  <a:cubicBezTo>
                    <a:pt x="112" y="0"/>
                    <a:pt x="61" y="21"/>
                    <a:pt x="41" y="61"/>
                  </a:cubicBezTo>
                  <a:cubicBezTo>
                    <a:pt x="1" y="101"/>
                    <a:pt x="1" y="263"/>
                    <a:pt x="41" y="303"/>
                  </a:cubicBezTo>
                  <a:cubicBezTo>
                    <a:pt x="283" y="505"/>
                    <a:pt x="565" y="747"/>
                    <a:pt x="848" y="948"/>
                  </a:cubicBezTo>
                  <a:cubicBezTo>
                    <a:pt x="888" y="988"/>
                    <a:pt x="888" y="988"/>
                    <a:pt x="969" y="988"/>
                  </a:cubicBezTo>
                  <a:cubicBezTo>
                    <a:pt x="1009" y="988"/>
                    <a:pt x="1049" y="988"/>
                    <a:pt x="1090" y="948"/>
                  </a:cubicBezTo>
                  <a:cubicBezTo>
                    <a:pt x="1170" y="908"/>
                    <a:pt x="1170" y="747"/>
                    <a:pt x="1090" y="706"/>
                  </a:cubicBezTo>
                  <a:cubicBezTo>
                    <a:pt x="848" y="505"/>
                    <a:pt x="606" y="303"/>
                    <a:pt x="283" y="61"/>
                  </a:cubicBezTo>
                  <a:cubicBezTo>
                    <a:pt x="263" y="21"/>
                    <a:pt x="213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8124177" y="7102981"/>
              <a:ext cx="58221" cy="58596"/>
            </a:xfrm>
            <a:custGeom>
              <a:rect b="b" l="l" r="r" t="t"/>
              <a:pathLst>
                <a:path extrusionOk="0" h="1040" w="1131">
                  <a:moveTo>
                    <a:pt x="182" y="1"/>
                  </a:moveTo>
                  <a:cubicBezTo>
                    <a:pt x="132" y="1"/>
                    <a:pt x="82" y="11"/>
                    <a:pt x="41" y="31"/>
                  </a:cubicBezTo>
                  <a:cubicBezTo>
                    <a:pt x="1" y="112"/>
                    <a:pt x="1" y="233"/>
                    <a:pt x="41" y="313"/>
                  </a:cubicBezTo>
                  <a:cubicBezTo>
                    <a:pt x="324" y="555"/>
                    <a:pt x="565" y="757"/>
                    <a:pt x="807" y="999"/>
                  </a:cubicBezTo>
                  <a:cubicBezTo>
                    <a:pt x="888" y="1039"/>
                    <a:pt x="888" y="1039"/>
                    <a:pt x="928" y="1039"/>
                  </a:cubicBezTo>
                  <a:cubicBezTo>
                    <a:pt x="969" y="1039"/>
                    <a:pt x="1009" y="1039"/>
                    <a:pt x="1049" y="999"/>
                  </a:cubicBezTo>
                  <a:cubicBezTo>
                    <a:pt x="1130" y="959"/>
                    <a:pt x="1130" y="797"/>
                    <a:pt x="1049" y="757"/>
                  </a:cubicBezTo>
                  <a:cubicBezTo>
                    <a:pt x="807" y="515"/>
                    <a:pt x="565" y="233"/>
                    <a:pt x="324" y="31"/>
                  </a:cubicBezTo>
                  <a:cubicBezTo>
                    <a:pt x="283" y="11"/>
                    <a:pt x="233" y="1"/>
                    <a:pt x="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7540885" y="6592123"/>
              <a:ext cx="64398" cy="55948"/>
            </a:xfrm>
            <a:custGeom>
              <a:rect b="b" l="l" r="r" t="t"/>
              <a:pathLst>
                <a:path extrusionOk="0" h="993" w="1251">
                  <a:moveTo>
                    <a:pt x="204" y="1"/>
                  </a:moveTo>
                  <a:cubicBezTo>
                    <a:pt x="143" y="1"/>
                    <a:pt x="92" y="29"/>
                    <a:pt x="41" y="105"/>
                  </a:cubicBezTo>
                  <a:cubicBezTo>
                    <a:pt x="0" y="186"/>
                    <a:pt x="0" y="307"/>
                    <a:pt x="121" y="347"/>
                  </a:cubicBezTo>
                  <a:cubicBezTo>
                    <a:pt x="404" y="549"/>
                    <a:pt x="646" y="751"/>
                    <a:pt x="968" y="952"/>
                  </a:cubicBezTo>
                  <a:cubicBezTo>
                    <a:pt x="1008" y="952"/>
                    <a:pt x="1008" y="993"/>
                    <a:pt x="1049" y="993"/>
                  </a:cubicBezTo>
                  <a:cubicBezTo>
                    <a:pt x="1129" y="993"/>
                    <a:pt x="1170" y="952"/>
                    <a:pt x="1210" y="952"/>
                  </a:cubicBezTo>
                  <a:cubicBezTo>
                    <a:pt x="1250" y="831"/>
                    <a:pt x="1210" y="710"/>
                    <a:pt x="1170" y="630"/>
                  </a:cubicBezTo>
                  <a:cubicBezTo>
                    <a:pt x="847" y="428"/>
                    <a:pt x="605" y="226"/>
                    <a:pt x="323" y="25"/>
                  </a:cubicBezTo>
                  <a:cubicBezTo>
                    <a:pt x="279" y="10"/>
                    <a:pt x="240" y="1"/>
                    <a:pt x="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7715240" y="6731177"/>
              <a:ext cx="62339" cy="55497"/>
            </a:xfrm>
            <a:custGeom>
              <a:rect b="b" l="l" r="r" t="t"/>
              <a:pathLst>
                <a:path extrusionOk="0" h="985" w="1211">
                  <a:moveTo>
                    <a:pt x="161" y="1"/>
                  </a:moveTo>
                  <a:cubicBezTo>
                    <a:pt x="110" y="1"/>
                    <a:pt x="63" y="31"/>
                    <a:pt x="41" y="97"/>
                  </a:cubicBezTo>
                  <a:cubicBezTo>
                    <a:pt x="1" y="178"/>
                    <a:pt x="1" y="299"/>
                    <a:pt x="81" y="339"/>
                  </a:cubicBezTo>
                  <a:cubicBezTo>
                    <a:pt x="404" y="541"/>
                    <a:pt x="646" y="743"/>
                    <a:pt x="888" y="944"/>
                  </a:cubicBezTo>
                  <a:cubicBezTo>
                    <a:pt x="969" y="944"/>
                    <a:pt x="969" y="984"/>
                    <a:pt x="1009" y="984"/>
                  </a:cubicBezTo>
                  <a:cubicBezTo>
                    <a:pt x="1049" y="984"/>
                    <a:pt x="1089" y="984"/>
                    <a:pt x="1170" y="944"/>
                  </a:cubicBezTo>
                  <a:cubicBezTo>
                    <a:pt x="1210" y="783"/>
                    <a:pt x="1210" y="702"/>
                    <a:pt x="1089" y="662"/>
                  </a:cubicBezTo>
                  <a:cubicBezTo>
                    <a:pt x="848" y="420"/>
                    <a:pt x="525" y="218"/>
                    <a:pt x="283" y="57"/>
                  </a:cubicBezTo>
                  <a:cubicBezTo>
                    <a:pt x="247" y="21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7453683" y="6530654"/>
              <a:ext cx="64398" cy="51553"/>
            </a:xfrm>
            <a:custGeom>
              <a:rect b="b" l="l" r="r" t="t"/>
              <a:pathLst>
                <a:path extrusionOk="0" h="915" w="1251">
                  <a:moveTo>
                    <a:pt x="171" y="0"/>
                  </a:moveTo>
                  <a:cubicBezTo>
                    <a:pt x="116" y="0"/>
                    <a:pt x="65" y="20"/>
                    <a:pt x="41" y="67"/>
                  </a:cubicBezTo>
                  <a:cubicBezTo>
                    <a:pt x="1" y="188"/>
                    <a:pt x="1" y="269"/>
                    <a:pt x="81" y="309"/>
                  </a:cubicBezTo>
                  <a:cubicBezTo>
                    <a:pt x="404" y="511"/>
                    <a:pt x="646" y="713"/>
                    <a:pt x="928" y="874"/>
                  </a:cubicBezTo>
                  <a:cubicBezTo>
                    <a:pt x="968" y="874"/>
                    <a:pt x="968" y="914"/>
                    <a:pt x="1049" y="914"/>
                  </a:cubicBezTo>
                  <a:cubicBezTo>
                    <a:pt x="1089" y="914"/>
                    <a:pt x="1130" y="874"/>
                    <a:pt x="1210" y="874"/>
                  </a:cubicBezTo>
                  <a:cubicBezTo>
                    <a:pt x="1251" y="713"/>
                    <a:pt x="1251" y="632"/>
                    <a:pt x="1130" y="592"/>
                  </a:cubicBezTo>
                  <a:cubicBezTo>
                    <a:pt x="847" y="390"/>
                    <a:pt x="605" y="188"/>
                    <a:pt x="283" y="27"/>
                  </a:cubicBezTo>
                  <a:cubicBezTo>
                    <a:pt x="249" y="10"/>
                    <a:pt x="209" y="0"/>
                    <a:pt x="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6899424" y="6175752"/>
              <a:ext cx="68568" cy="42877"/>
            </a:xfrm>
            <a:custGeom>
              <a:rect b="b" l="l" r="r" t="t"/>
              <a:pathLst>
                <a:path extrusionOk="0" h="761" w="1332">
                  <a:moveTo>
                    <a:pt x="222" y="1"/>
                  </a:moveTo>
                  <a:cubicBezTo>
                    <a:pt x="156" y="1"/>
                    <a:pt x="109" y="48"/>
                    <a:pt x="81" y="75"/>
                  </a:cubicBezTo>
                  <a:cubicBezTo>
                    <a:pt x="1" y="156"/>
                    <a:pt x="81" y="277"/>
                    <a:pt x="122" y="317"/>
                  </a:cubicBezTo>
                  <a:lnTo>
                    <a:pt x="1009" y="761"/>
                  </a:lnTo>
                  <a:lnTo>
                    <a:pt x="1130" y="761"/>
                  </a:lnTo>
                  <a:cubicBezTo>
                    <a:pt x="1170" y="761"/>
                    <a:pt x="1210" y="721"/>
                    <a:pt x="1291" y="680"/>
                  </a:cubicBezTo>
                  <a:cubicBezTo>
                    <a:pt x="1331" y="640"/>
                    <a:pt x="1331" y="519"/>
                    <a:pt x="1210" y="479"/>
                  </a:cubicBezTo>
                  <a:lnTo>
                    <a:pt x="323" y="35"/>
                  </a:lnTo>
                  <a:cubicBezTo>
                    <a:pt x="286" y="10"/>
                    <a:pt x="252" y="1"/>
                    <a:pt x="2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7086236" y="6285846"/>
              <a:ext cx="70627" cy="46426"/>
            </a:xfrm>
            <a:custGeom>
              <a:rect b="b" l="l" r="r" t="t"/>
              <a:pathLst>
                <a:path extrusionOk="0" h="824" w="1372">
                  <a:moveTo>
                    <a:pt x="234" y="1"/>
                  </a:moveTo>
                  <a:cubicBezTo>
                    <a:pt x="159" y="1"/>
                    <a:pt x="100" y="38"/>
                    <a:pt x="41" y="97"/>
                  </a:cubicBezTo>
                  <a:cubicBezTo>
                    <a:pt x="1" y="178"/>
                    <a:pt x="41" y="299"/>
                    <a:pt x="122" y="339"/>
                  </a:cubicBezTo>
                  <a:cubicBezTo>
                    <a:pt x="404" y="501"/>
                    <a:pt x="727" y="702"/>
                    <a:pt x="1009" y="823"/>
                  </a:cubicBezTo>
                  <a:lnTo>
                    <a:pt x="1130" y="823"/>
                  </a:lnTo>
                  <a:cubicBezTo>
                    <a:pt x="1170" y="823"/>
                    <a:pt x="1211" y="783"/>
                    <a:pt x="1291" y="743"/>
                  </a:cubicBezTo>
                  <a:cubicBezTo>
                    <a:pt x="1372" y="702"/>
                    <a:pt x="1332" y="581"/>
                    <a:pt x="1211" y="541"/>
                  </a:cubicBezTo>
                  <a:cubicBezTo>
                    <a:pt x="928" y="380"/>
                    <a:pt x="606" y="178"/>
                    <a:pt x="324" y="17"/>
                  </a:cubicBezTo>
                  <a:cubicBezTo>
                    <a:pt x="291" y="6"/>
                    <a:pt x="262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6992856" y="6229052"/>
              <a:ext cx="70627" cy="46426"/>
            </a:xfrm>
            <a:custGeom>
              <a:rect b="b" l="l" r="r" t="t"/>
              <a:pathLst>
                <a:path extrusionOk="0" h="824" w="1372">
                  <a:moveTo>
                    <a:pt x="234" y="1"/>
                  </a:moveTo>
                  <a:cubicBezTo>
                    <a:pt x="162" y="1"/>
                    <a:pt x="110" y="38"/>
                    <a:pt x="81" y="97"/>
                  </a:cubicBezTo>
                  <a:cubicBezTo>
                    <a:pt x="0" y="178"/>
                    <a:pt x="81" y="299"/>
                    <a:pt x="121" y="339"/>
                  </a:cubicBezTo>
                  <a:cubicBezTo>
                    <a:pt x="403" y="501"/>
                    <a:pt x="726" y="622"/>
                    <a:pt x="1008" y="823"/>
                  </a:cubicBezTo>
                  <a:lnTo>
                    <a:pt x="1129" y="823"/>
                  </a:lnTo>
                  <a:cubicBezTo>
                    <a:pt x="1170" y="823"/>
                    <a:pt x="1210" y="783"/>
                    <a:pt x="1291" y="742"/>
                  </a:cubicBezTo>
                  <a:cubicBezTo>
                    <a:pt x="1371" y="702"/>
                    <a:pt x="1331" y="581"/>
                    <a:pt x="1210" y="541"/>
                  </a:cubicBezTo>
                  <a:cubicBezTo>
                    <a:pt x="928" y="380"/>
                    <a:pt x="605" y="178"/>
                    <a:pt x="323" y="17"/>
                  </a:cubicBezTo>
                  <a:cubicBezTo>
                    <a:pt x="290" y="6"/>
                    <a:pt x="261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7179668" y="6346188"/>
              <a:ext cx="68568" cy="47440"/>
            </a:xfrm>
            <a:custGeom>
              <a:rect b="b" l="l" r="r" t="t"/>
              <a:pathLst>
                <a:path extrusionOk="0" h="842" w="1332">
                  <a:moveTo>
                    <a:pt x="222" y="0"/>
                  </a:moveTo>
                  <a:cubicBezTo>
                    <a:pt x="156" y="0"/>
                    <a:pt x="109" y="47"/>
                    <a:pt x="81" y="75"/>
                  </a:cubicBezTo>
                  <a:cubicBezTo>
                    <a:pt x="1" y="156"/>
                    <a:pt x="81" y="277"/>
                    <a:pt x="122" y="317"/>
                  </a:cubicBezTo>
                  <a:cubicBezTo>
                    <a:pt x="404" y="478"/>
                    <a:pt x="726" y="680"/>
                    <a:pt x="1009" y="841"/>
                  </a:cubicBezTo>
                  <a:lnTo>
                    <a:pt x="1130" y="841"/>
                  </a:lnTo>
                  <a:cubicBezTo>
                    <a:pt x="1170" y="841"/>
                    <a:pt x="1210" y="760"/>
                    <a:pt x="1291" y="720"/>
                  </a:cubicBezTo>
                  <a:cubicBezTo>
                    <a:pt x="1331" y="680"/>
                    <a:pt x="1291" y="559"/>
                    <a:pt x="1210" y="518"/>
                  </a:cubicBezTo>
                  <a:cubicBezTo>
                    <a:pt x="928" y="357"/>
                    <a:pt x="605" y="156"/>
                    <a:pt x="323" y="35"/>
                  </a:cubicBezTo>
                  <a:cubicBezTo>
                    <a:pt x="286" y="10"/>
                    <a:pt x="252" y="0"/>
                    <a:pt x="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5182650" y="5591537"/>
              <a:ext cx="70679" cy="29580"/>
            </a:xfrm>
            <a:custGeom>
              <a:rect b="b" l="l" r="r" t="t"/>
              <a:pathLst>
                <a:path extrusionOk="0" h="525" w="1373">
                  <a:moveTo>
                    <a:pt x="203" y="0"/>
                  </a:moveTo>
                  <a:cubicBezTo>
                    <a:pt x="82" y="0"/>
                    <a:pt x="1" y="40"/>
                    <a:pt x="1" y="161"/>
                  </a:cubicBezTo>
                  <a:cubicBezTo>
                    <a:pt x="1" y="242"/>
                    <a:pt x="41" y="363"/>
                    <a:pt x="162" y="363"/>
                  </a:cubicBezTo>
                  <a:cubicBezTo>
                    <a:pt x="485" y="403"/>
                    <a:pt x="848" y="444"/>
                    <a:pt x="1170" y="524"/>
                  </a:cubicBezTo>
                  <a:lnTo>
                    <a:pt x="1211" y="524"/>
                  </a:lnTo>
                  <a:cubicBezTo>
                    <a:pt x="1291" y="524"/>
                    <a:pt x="1372" y="444"/>
                    <a:pt x="1372" y="363"/>
                  </a:cubicBezTo>
                  <a:cubicBezTo>
                    <a:pt x="1372" y="242"/>
                    <a:pt x="1251" y="161"/>
                    <a:pt x="1211" y="161"/>
                  </a:cubicBezTo>
                  <a:cubicBezTo>
                    <a:pt x="848" y="121"/>
                    <a:pt x="485" y="40"/>
                    <a:pt x="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7270989" y="6402982"/>
              <a:ext cx="68568" cy="51948"/>
            </a:xfrm>
            <a:custGeom>
              <a:rect b="b" l="l" r="r" t="t"/>
              <a:pathLst>
                <a:path extrusionOk="0" h="922" w="1332">
                  <a:moveTo>
                    <a:pt x="221" y="0"/>
                  </a:moveTo>
                  <a:cubicBezTo>
                    <a:pt x="153" y="0"/>
                    <a:pt x="97" y="47"/>
                    <a:pt x="41" y="75"/>
                  </a:cubicBezTo>
                  <a:cubicBezTo>
                    <a:pt x="1" y="156"/>
                    <a:pt x="41" y="277"/>
                    <a:pt x="122" y="317"/>
                  </a:cubicBezTo>
                  <a:cubicBezTo>
                    <a:pt x="404" y="519"/>
                    <a:pt x="727" y="680"/>
                    <a:pt x="969" y="882"/>
                  </a:cubicBezTo>
                  <a:cubicBezTo>
                    <a:pt x="1009" y="882"/>
                    <a:pt x="1009" y="922"/>
                    <a:pt x="1049" y="922"/>
                  </a:cubicBezTo>
                  <a:cubicBezTo>
                    <a:pt x="1090" y="922"/>
                    <a:pt x="1170" y="882"/>
                    <a:pt x="1211" y="841"/>
                  </a:cubicBezTo>
                  <a:cubicBezTo>
                    <a:pt x="1332" y="720"/>
                    <a:pt x="1332" y="640"/>
                    <a:pt x="1211" y="559"/>
                  </a:cubicBezTo>
                  <a:cubicBezTo>
                    <a:pt x="928" y="357"/>
                    <a:pt x="606" y="236"/>
                    <a:pt x="324" y="35"/>
                  </a:cubicBezTo>
                  <a:cubicBezTo>
                    <a:pt x="286" y="10"/>
                    <a:pt x="252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2102082" y="5579536"/>
              <a:ext cx="68517" cy="30200"/>
            </a:xfrm>
            <a:custGeom>
              <a:rect b="b" l="l" r="r" t="t"/>
              <a:pathLst>
                <a:path extrusionOk="0" h="536" w="1331">
                  <a:moveTo>
                    <a:pt x="1212" y="1"/>
                  </a:moveTo>
                  <a:cubicBezTo>
                    <a:pt x="1198" y="1"/>
                    <a:pt x="1184" y="4"/>
                    <a:pt x="1170" y="11"/>
                  </a:cubicBezTo>
                  <a:cubicBezTo>
                    <a:pt x="807" y="52"/>
                    <a:pt x="444" y="132"/>
                    <a:pt x="161" y="173"/>
                  </a:cubicBezTo>
                  <a:cubicBezTo>
                    <a:pt x="41" y="173"/>
                    <a:pt x="0" y="253"/>
                    <a:pt x="0" y="374"/>
                  </a:cubicBezTo>
                  <a:cubicBezTo>
                    <a:pt x="0" y="455"/>
                    <a:pt x="121" y="536"/>
                    <a:pt x="161" y="536"/>
                  </a:cubicBezTo>
                  <a:cubicBezTo>
                    <a:pt x="524" y="455"/>
                    <a:pt x="847" y="415"/>
                    <a:pt x="1170" y="374"/>
                  </a:cubicBezTo>
                  <a:cubicBezTo>
                    <a:pt x="1250" y="374"/>
                    <a:pt x="1331" y="253"/>
                    <a:pt x="1331" y="173"/>
                  </a:cubicBezTo>
                  <a:cubicBezTo>
                    <a:pt x="1331" y="73"/>
                    <a:pt x="1276" y="1"/>
                    <a:pt x="12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2737263" y="5507418"/>
              <a:ext cx="68568" cy="25072"/>
            </a:xfrm>
            <a:custGeom>
              <a:rect b="b" l="l" r="r" t="t"/>
              <a:pathLst>
                <a:path extrusionOk="0" h="445" w="1332">
                  <a:moveTo>
                    <a:pt x="1170" y="1"/>
                  </a:moveTo>
                  <a:cubicBezTo>
                    <a:pt x="807" y="41"/>
                    <a:pt x="445" y="41"/>
                    <a:pt x="162" y="82"/>
                  </a:cubicBezTo>
                  <a:cubicBezTo>
                    <a:pt x="82" y="82"/>
                    <a:pt x="1" y="203"/>
                    <a:pt x="1" y="283"/>
                  </a:cubicBezTo>
                  <a:cubicBezTo>
                    <a:pt x="1" y="404"/>
                    <a:pt x="122" y="445"/>
                    <a:pt x="162" y="445"/>
                  </a:cubicBezTo>
                  <a:cubicBezTo>
                    <a:pt x="525" y="404"/>
                    <a:pt x="888" y="404"/>
                    <a:pt x="1170" y="324"/>
                  </a:cubicBezTo>
                  <a:cubicBezTo>
                    <a:pt x="1291" y="324"/>
                    <a:pt x="1332" y="243"/>
                    <a:pt x="1332" y="122"/>
                  </a:cubicBezTo>
                  <a:cubicBezTo>
                    <a:pt x="1332" y="4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5074753" y="5575592"/>
              <a:ext cx="70627" cy="27326"/>
            </a:xfrm>
            <a:custGeom>
              <a:rect b="b" l="l" r="r" t="t"/>
              <a:pathLst>
                <a:path extrusionOk="0" h="485" w="1372">
                  <a:moveTo>
                    <a:pt x="202" y="1"/>
                  </a:moveTo>
                  <a:cubicBezTo>
                    <a:pt x="121" y="1"/>
                    <a:pt x="0" y="41"/>
                    <a:pt x="0" y="122"/>
                  </a:cubicBezTo>
                  <a:cubicBezTo>
                    <a:pt x="0" y="243"/>
                    <a:pt x="81" y="323"/>
                    <a:pt x="161" y="323"/>
                  </a:cubicBezTo>
                  <a:cubicBezTo>
                    <a:pt x="524" y="404"/>
                    <a:pt x="887" y="444"/>
                    <a:pt x="1169" y="485"/>
                  </a:cubicBezTo>
                  <a:cubicBezTo>
                    <a:pt x="1290" y="485"/>
                    <a:pt x="1331" y="444"/>
                    <a:pt x="1331" y="323"/>
                  </a:cubicBezTo>
                  <a:cubicBezTo>
                    <a:pt x="1371" y="243"/>
                    <a:pt x="1331" y="202"/>
                    <a:pt x="1210" y="122"/>
                  </a:cubicBezTo>
                  <a:cubicBezTo>
                    <a:pt x="887" y="81"/>
                    <a:pt x="52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3266657" y="5477894"/>
              <a:ext cx="72686" cy="22762"/>
            </a:xfrm>
            <a:custGeom>
              <a:rect b="b" l="l" r="r" t="t"/>
              <a:pathLst>
                <a:path extrusionOk="0" h="404" w="1412">
                  <a:moveTo>
                    <a:pt x="1210" y="1"/>
                  </a:moveTo>
                  <a:cubicBezTo>
                    <a:pt x="887" y="1"/>
                    <a:pt x="524" y="1"/>
                    <a:pt x="161" y="41"/>
                  </a:cubicBezTo>
                  <a:cubicBezTo>
                    <a:pt x="81" y="41"/>
                    <a:pt x="0" y="162"/>
                    <a:pt x="0" y="243"/>
                  </a:cubicBezTo>
                  <a:cubicBezTo>
                    <a:pt x="0" y="364"/>
                    <a:pt x="121" y="404"/>
                    <a:pt x="161" y="404"/>
                  </a:cubicBezTo>
                  <a:cubicBezTo>
                    <a:pt x="524" y="404"/>
                    <a:pt x="887" y="404"/>
                    <a:pt x="1210" y="364"/>
                  </a:cubicBezTo>
                  <a:cubicBezTo>
                    <a:pt x="1331" y="364"/>
                    <a:pt x="1371" y="243"/>
                    <a:pt x="1371" y="202"/>
                  </a:cubicBezTo>
                  <a:cubicBezTo>
                    <a:pt x="1411" y="41"/>
                    <a:pt x="1331" y="1"/>
                    <a:pt x="1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2525536" y="5525166"/>
              <a:ext cx="70061" cy="27777"/>
            </a:xfrm>
            <a:custGeom>
              <a:rect b="b" l="l" r="r" t="t"/>
              <a:pathLst>
                <a:path extrusionOk="0" h="493" w="1361">
                  <a:moveTo>
                    <a:pt x="1205" y="1"/>
                  </a:moveTo>
                  <a:cubicBezTo>
                    <a:pt x="1193" y="1"/>
                    <a:pt x="1181" y="3"/>
                    <a:pt x="1170" y="9"/>
                  </a:cubicBezTo>
                  <a:cubicBezTo>
                    <a:pt x="807" y="89"/>
                    <a:pt x="444" y="89"/>
                    <a:pt x="162" y="130"/>
                  </a:cubicBezTo>
                  <a:cubicBezTo>
                    <a:pt x="41" y="130"/>
                    <a:pt x="1" y="210"/>
                    <a:pt x="1" y="331"/>
                  </a:cubicBezTo>
                  <a:cubicBezTo>
                    <a:pt x="1" y="412"/>
                    <a:pt x="81" y="492"/>
                    <a:pt x="162" y="492"/>
                  </a:cubicBezTo>
                  <a:cubicBezTo>
                    <a:pt x="485" y="412"/>
                    <a:pt x="848" y="412"/>
                    <a:pt x="1170" y="372"/>
                  </a:cubicBezTo>
                  <a:cubicBezTo>
                    <a:pt x="1251" y="372"/>
                    <a:pt x="1291" y="291"/>
                    <a:pt x="1291" y="170"/>
                  </a:cubicBezTo>
                  <a:cubicBezTo>
                    <a:pt x="1361" y="100"/>
                    <a:pt x="1280" y="1"/>
                    <a:pt x="1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2949041" y="5489275"/>
              <a:ext cx="68517" cy="22762"/>
            </a:xfrm>
            <a:custGeom>
              <a:rect b="b" l="l" r="r" t="t"/>
              <a:pathLst>
                <a:path extrusionOk="0" h="404" w="1331">
                  <a:moveTo>
                    <a:pt x="1210" y="0"/>
                  </a:moveTo>
                  <a:cubicBezTo>
                    <a:pt x="847" y="0"/>
                    <a:pt x="484" y="41"/>
                    <a:pt x="121" y="41"/>
                  </a:cubicBezTo>
                  <a:cubicBezTo>
                    <a:pt x="41" y="41"/>
                    <a:pt x="0" y="162"/>
                    <a:pt x="0" y="242"/>
                  </a:cubicBezTo>
                  <a:cubicBezTo>
                    <a:pt x="0" y="363"/>
                    <a:pt x="81" y="404"/>
                    <a:pt x="121" y="404"/>
                  </a:cubicBezTo>
                  <a:cubicBezTo>
                    <a:pt x="484" y="404"/>
                    <a:pt x="847" y="363"/>
                    <a:pt x="1129" y="363"/>
                  </a:cubicBezTo>
                  <a:cubicBezTo>
                    <a:pt x="1250" y="363"/>
                    <a:pt x="1291" y="242"/>
                    <a:pt x="1291" y="162"/>
                  </a:cubicBezTo>
                  <a:cubicBezTo>
                    <a:pt x="1331" y="121"/>
                    <a:pt x="129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3160768" y="5480204"/>
              <a:ext cx="72686" cy="22762"/>
            </a:xfrm>
            <a:custGeom>
              <a:rect b="b" l="l" r="r" t="t"/>
              <a:pathLst>
                <a:path extrusionOk="0" h="404" w="1412">
                  <a:moveTo>
                    <a:pt x="1210" y="0"/>
                  </a:moveTo>
                  <a:cubicBezTo>
                    <a:pt x="847" y="0"/>
                    <a:pt x="525" y="0"/>
                    <a:pt x="162" y="81"/>
                  </a:cubicBezTo>
                  <a:cubicBezTo>
                    <a:pt x="41" y="81"/>
                    <a:pt x="0" y="161"/>
                    <a:pt x="0" y="282"/>
                  </a:cubicBezTo>
                  <a:cubicBezTo>
                    <a:pt x="0" y="363"/>
                    <a:pt x="121" y="403"/>
                    <a:pt x="162" y="403"/>
                  </a:cubicBezTo>
                  <a:cubicBezTo>
                    <a:pt x="525" y="403"/>
                    <a:pt x="847" y="363"/>
                    <a:pt x="1210" y="363"/>
                  </a:cubicBezTo>
                  <a:cubicBezTo>
                    <a:pt x="1331" y="363"/>
                    <a:pt x="1372" y="282"/>
                    <a:pt x="1372" y="161"/>
                  </a:cubicBezTo>
                  <a:cubicBezTo>
                    <a:pt x="1412" y="81"/>
                    <a:pt x="133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3054879" y="5484712"/>
              <a:ext cx="72738" cy="22762"/>
            </a:xfrm>
            <a:custGeom>
              <a:rect b="b" l="l" r="r" t="t"/>
              <a:pathLst>
                <a:path extrusionOk="0" h="404" w="1413">
                  <a:moveTo>
                    <a:pt x="1211" y="1"/>
                  </a:moveTo>
                  <a:cubicBezTo>
                    <a:pt x="848" y="1"/>
                    <a:pt x="485" y="41"/>
                    <a:pt x="162" y="41"/>
                  </a:cubicBezTo>
                  <a:cubicBezTo>
                    <a:pt x="41" y="41"/>
                    <a:pt x="1" y="122"/>
                    <a:pt x="1" y="243"/>
                  </a:cubicBezTo>
                  <a:cubicBezTo>
                    <a:pt x="1" y="323"/>
                    <a:pt x="81" y="404"/>
                    <a:pt x="162" y="404"/>
                  </a:cubicBezTo>
                  <a:cubicBezTo>
                    <a:pt x="485" y="404"/>
                    <a:pt x="848" y="323"/>
                    <a:pt x="1170" y="323"/>
                  </a:cubicBezTo>
                  <a:cubicBezTo>
                    <a:pt x="1251" y="323"/>
                    <a:pt x="1291" y="243"/>
                    <a:pt x="1291" y="122"/>
                  </a:cubicBezTo>
                  <a:cubicBezTo>
                    <a:pt x="1412" y="81"/>
                    <a:pt x="1291" y="1"/>
                    <a:pt x="12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2631425" y="5514235"/>
              <a:ext cx="68568" cy="27326"/>
            </a:xfrm>
            <a:custGeom>
              <a:rect b="b" l="l" r="r" t="t"/>
              <a:pathLst>
                <a:path extrusionOk="0" h="485" w="1332">
                  <a:moveTo>
                    <a:pt x="1170" y="1"/>
                  </a:moveTo>
                  <a:cubicBezTo>
                    <a:pt x="807" y="82"/>
                    <a:pt x="444" y="82"/>
                    <a:pt x="162" y="122"/>
                  </a:cubicBezTo>
                  <a:cubicBezTo>
                    <a:pt x="41" y="122"/>
                    <a:pt x="0" y="203"/>
                    <a:pt x="0" y="324"/>
                  </a:cubicBezTo>
                  <a:cubicBezTo>
                    <a:pt x="0" y="404"/>
                    <a:pt x="121" y="485"/>
                    <a:pt x="162" y="485"/>
                  </a:cubicBezTo>
                  <a:cubicBezTo>
                    <a:pt x="525" y="404"/>
                    <a:pt x="847" y="404"/>
                    <a:pt x="1170" y="364"/>
                  </a:cubicBezTo>
                  <a:cubicBezTo>
                    <a:pt x="1250" y="364"/>
                    <a:pt x="1331" y="283"/>
                    <a:pt x="1331" y="162"/>
                  </a:cubicBezTo>
                  <a:cubicBezTo>
                    <a:pt x="1331" y="82"/>
                    <a:pt x="1250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2419698" y="5536997"/>
              <a:ext cx="68517" cy="27326"/>
            </a:xfrm>
            <a:custGeom>
              <a:rect b="b" l="l" r="r" t="t"/>
              <a:pathLst>
                <a:path extrusionOk="0" h="485" w="1331">
                  <a:moveTo>
                    <a:pt x="1129" y="0"/>
                  </a:moveTo>
                  <a:cubicBezTo>
                    <a:pt x="807" y="81"/>
                    <a:pt x="444" y="81"/>
                    <a:pt x="121" y="121"/>
                  </a:cubicBezTo>
                  <a:cubicBezTo>
                    <a:pt x="40" y="121"/>
                    <a:pt x="0" y="202"/>
                    <a:pt x="0" y="323"/>
                  </a:cubicBezTo>
                  <a:cubicBezTo>
                    <a:pt x="0" y="403"/>
                    <a:pt x="81" y="484"/>
                    <a:pt x="121" y="484"/>
                  </a:cubicBezTo>
                  <a:cubicBezTo>
                    <a:pt x="484" y="403"/>
                    <a:pt x="847" y="403"/>
                    <a:pt x="1129" y="363"/>
                  </a:cubicBezTo>
                  <a:cubicBezTo>
                    <a:pt x="1250" y="363"/>
                    <a:pt x="1290" y="282"/>
                    <a:pt x="1290" y="162"/>
                  </a:cubicBezTo>
                  <a:cubicBezTo>
                    <a:pt x="1331" y="81"/>
                    <a:pt x="1250" y="0"/>
                    <a:pt x="1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1996192" y="5593791"/>
              <a:ext cx="70627" cy="29580"/>
            </a:xfrm>
            <a:custGeom>
              <a:rect b="b" l="l" r="r" t="t"/>
              <a:pathLst>
                <a:path extrusionOk="0" h="525" w="1372">
                  <a:moveTo>
                    <a:pt x="1170" y="0"/>
                  </a:moveTo>
                  <a:cubicBezTo>
                    <a:pt x="807" y="81"/>
                    <a:pt x="444" y="121"/>
                    <a:pt x="162" y="162"/>
                  </a:cubicBezTo>
                  <a:cubicBezTo>
                    <a:pt x="41" y="162"/>
                    <a:pt x="1" y="283"/>
                    <a:pt x="1" y="363"/>
                  </a:cubicBezTo>
                  <a:cubicBezTo>
                    <a:pt x="1" y="484"/>
                    <a:pt x="81" y="525"/>
                    <a:pt x="162" y="525"/>
                  </a:cubicBezTo>
                  <a:lnTo>
                    <a:pt x="202" y="525"/>
                  </a:lnTo>
                  <a:cubicBezTo>
                    <a:pt x="565" y="484"/>
                    <a:pt x="888" y="404"/>
                    <a:pt x="1210" y="363"/>
                  </a:cubicBezTo>
                  <a:cubicBezTo>
                    <a:pt x="1291" y="363"/>
                    <a:pt x="1372" y="283"/>
                    <a:pt x="1372" y="162"/>
                  </a:cubicBezTo>
                  <a:cubicBezTo>
                    <a:pt x="1372" y="81"/>
                    <a:pt x="1251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1786525" y="5632385"/>
              <a:ext cx="68568" cy="27326"/>
            </a:xfrm>
            <a:custGeom>
              <a:rect b="b" l="l" r="r" t="t"/>
              <a:pathLst>
                <a:path extrusionOk="0" h="485" w="1332">
                  <a:moveTo>
                    <a:pt x="1130" y="1"/>
                  </a:moveTo>
                  <a:cubicBezTo>
                    <a:pt x="767" y="41"/>
                    <a:pt x="485" y="82"/>
                    <a:pt x="122" y="122"/>
                  </a:cubicBezTo>
                  <a:cubicBezTo>
                    <a:pt x="41" y="122"/>
                    <a:pt x="1" y="243"/>
                    <a:pt x="1" y="324"/>
                  </a:cubicBezTo>
                  <a:cubicBezTo>
                    <a:pt x="1" y="444"/>
                    <a:pt x="81" y="485"/>
                    <a:pt x="122" y="485"/>
                  </a:cubicBezTo>
                  <a:lnTo>
                    <a:pt x="202" y="485"/>
                  </a:lnTo>
                  <a:cubicBezTo>
                    <a:pt x="525" y="444"/>
                    <a:pt x="888" y="404"/>
                    <a:pt x="1210" y="324"/>
                  </a:cubicBezTo>
                  <a:cubicBezTo>
                    <a:pt x="1291" y="324"/>
                    <a:pt x="1331" y="243"/>
                    <a:pt x="1331" y="122"/>
                  </a:cubicBezTo>
                  <a:cubicBezTo>
                    <a:pt x="1291" y="41"/>
                    <a:pt x="1251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1890303" y="5613623"/>
              <a:ext cx="68568" cy="30200"/>
            </a:xfrm>
            <a:custGeom>
              <a:rect b="b" l="l" r="r" t="t"/>
              <a:pathLst>
                <a:path extrusionOk="0" h="536" w="1332">
                  <a:moveTo>
                    <a:pt x="1190" y="1"/>
                  </a:moveTo>
                  <a:cubicBezTo>
                    <a:pt x="1172" y="1"/>
                    <a:pt x="1151" y="4"/>
                    <a:pt x="1130" y="11"/>
                  </a:cubicBezTo>
                  <a:cubicBezTo>
                    <a:pt x="767" y="52"/>
                    <a:pt x="445" y="132"/>
                    <a:pt x="122" y="173"/>
                  </a:cubicBezTo>
                  <a:cubicBezTo>
                    <a:pt x="41" y="173"/>
                    <a:pt x="1" y="253"/>
                    <a:pt x="1" y="374"/>
                  </a:cubicBezTo>
                  <a:cubicBezTo>
                    <a:pt x="1" y="455"/>
                    <a:pt x="82" y="536"/>
                    <a:pt x="122" y="536"/>
                  </a:cubicBezTo>
                  <a:lnTo>
                    <a:pt x="203" y="536"/>
                  </a:lnTo>
                  <a:cubicBezTo>
                    <a:pt x="525" y="455"/>
                    <a:pt x="888" y="415"/>
                    <a:pt x="1211" y="374"/>
                  </a:cubicBezTo>
                  <a:cubicBezTo>
                    <a:pt x="1291" y="374"/>
                    <a:pt x="1332" y="253"/>
                    <a:pt x="1332" y="173"/>
                  </a:cubicBezTo>
                  <a:cubicBezTo>
                    <a:pt x="1332" y="73"/>
                    <a:pt x="1277" y="1"/>
                    <a:pt x="1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2311749" y="5548322"/>
              <a:ext cx="70627" cy="27326"/>
            </a:xfrm>
            <a:custGeom>
              <a:rect b="b" l="l" r="r" t="t"/>
              <a:pathLst>
                <a:path extrusionOk="0" h="485" w="1372">
                  <a:moveTo>
                    <a:pt x="1170" y="1"/>
                  </a:moveTo>
                  <a:cubicBezTo>
                    <a:pt x="807" y="81"/>
                    <a:pt x="484" y="122"/>
                    <a:pt x="161" y="122"/>
                  </a:cubicBezTo>
                  <a:cubicBezTo>
                    <a:pt x="81" y="122"/>
                    <a:pt x="0" y="202"/>
                    <a:pt x="0" y="323"/>
                  </a:cubicBezTo>
                  <a:cubicBezTo>
                    <a:pt x="0" y="404"/>
                    <a:pt x="121" y="485"/>
                    <a:pt x="161" y="485"/>
                  </a:cubicBezTo>
                  <a:cubicBezTo>
                    <a:pt x="524" y="404"/>
                    <a:pt x="887" y="364"/>
                    <a:pt x="1170" y="364"/>
                  </a:cubicBezTo>
                  <a:cubicBezTo>
                    <a:pt x="1291" y="364"/>
                    <a:pt x="1331" y="283"/>
                    <a:pt x="1331" y="162"/>
                  </a:cubicBezTo>
                  <a:cubicBezTo>
                    <a:pt x="1371" y="8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2205860" y="5564267"/>
              <a:ext cx="70627" cy="27326"/>
            </a:xfrm>
            <a:custGeom>
              <a:rect b="b" l="l" r="r" t="t"/>
              <a:pathLst>
                <a:path extrusionOk="0" h="485" w="1372">
                  <a:moveTo>
                    <a:pt x="1170" y="0"/>
                  </a:moveTo>
                  <a:cubicBezTo>
                    <a:pt x="807" y="40"/>
                    <a:pt x="444" y="81"/>
                    <a:pt x="162" y="121"/>
                  </a:cubicBezTo>
                  <a:cubicBezTo>
                    <a:pt x="41" y="121"/>
                    <a:pt x="0" y="242"/>
                    <a:pt x="0" y="323"/>
                  </a:cubicBezTo>
                  <a:cubicBezTo>
                    <a:pt x="0" y="444"/>
                    <a:pt x="121" y="484"/>
                    <a:pt x="162" y="484"/>
                  </a:cubicBezTo>
                  <a:cubicBezTo>
                    <a:pt x="525" y="444"/>
                    <a:pt x="847" y="403"/>
                    <a:pt x="1170" y="323"/>
                  </a:cubicBezTo>
                  <a:cubicBezTo>
                    <a:pt x="1251" y="323"/>
                    <a:pt x="1331" y="242"/>
                    <a:pt x="1331" y="121"/>
                  </a:cubicBezTo>
                  <a:cubicBezTo>
                    <a:pt x="1372" y="40"/>
                    <a:pt x="1251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8203092" y="7182537"/>
              <a:ext cx="54000" cy="58540"/>
            </a:xfrm>
            <a:custGeom>
              <a:rect b="b" l="l" r="r" t="t"/>
              <a:pathLst>
                <a:path extrusionOk="0" h="1039" w="1049">
                  <a:moveTo>
                    <a:pt x="162" y="0"/>
                  </a:moveTo>
                  <a:cubicBezTo>
                    <a:pt x="111" y="0"/>
                    <a:pt x="61" y="10"/>
                    <a:pt x="41" y="31"/>
                  </a:cubicBezTo>
                  <a:cubicBezTo>
                    <a:pt x="0" y="111"/>
                    <a:pt x="0" y="232"/>
                    <a:pt x="41" y="313"/>
                  </a:cubicBezTo>
                  <a:cubicBezTo>
                    <a:pt x="283" y="555"/>
                    <a:pt x="525" y="756"/>
                    <a:pt x="807" y="998"/>
                  </a:cubicBezTo>
                  <a:cubicBezTo>
                    <a:pt x="847" y="1039"/>
                    <a:pt x="887" y="1039"/>
                    <a:pt x="887" y="1039"/>
                  </a:cubicBezTo>
                  <a:cubicBezTo>
                    <a:pt x="968" y="1039"/>
                    <a:pt x="1008" y="1039"/>
                    <a:pt x="1008" y="998"/>
                  </a:cubicBezTo>
                  <a:cubicBezTo>
                    <a:pt x="1049" y="958"/>
                    <a:pt x="1049" y="797"/>
                    <a:pt x="1008" y="756"/>
                  </a:cubicBezTo>
                  <a:cubicBezTo>
                    <a:pt x="807" y="474"/>
                    <a:pt x="525" y="232"/>
                    <a:pt x="283" y="31"/>
                  </a:cubicBezTo>
                  <a:cubicBezTo>
                    <a:pt x="262" y="10"/>
                    <a:pt x="212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2841093" y="5498346"/>
              <a:ext cx="70627" cy="22762"/>
            </a:xfrm>
            <a:custGeom>
              <a:rect b="b" l="l" r="r" t="t"/>
              <a:pathLst>
                <a:path extrusionOk="0" h="404" w="1372">
                  <a:moveTo>
                    <a:pt x="1210" y="1"/>
                  </a:moveTo>
                  <a:cubicBezTo>
                    <a:pt x="847" y="1"/>
                    <a:pt x="524" y="41"/>
                    <a:pt x="162" y="41"/>
                  </a:cubicBezTo>
                  <a:cubicBezTo>
                    <a:pt x="81" y="41"/>
                    <a:pt x="0" y="162"/>
                    <a:pt x="0" y="243"/>
                  </a:cubicBezTo>
                  <a:cubicBezTo>
                    <a:pt x="0" y="364"/>
                    <a:pt x="121" y="404"/>
                    <a:pt x="162" y="404"/>
                  </a:cubicBezTo>
                  <a:cubicBezTo>
                    <a:pt x="524" y="404"/>
                    <a:pt x="887" y="364"/>
                    <a:pt x="1170" y="364"/>
                  </a:cubicBezTo>
                  <a:cubicBezTo>
                    <a:pt x="1291" y="364"/>
                    <a:pt x="1331" y="243"/>
                    <a:pt x="1331" y="162"/>
                  </a:cubicBezTo>
                  <a:cubicBezTo>
                    <a:pt x="1371" y="41"/>
                    <a:pt x="1331" y="1"/>
                    <a:pt x="1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4439520" y="5514235"/>
              <a:ext cx="70627" cy="22819"/>
            </a:xfrm>
            <a:custGeom>
              <a:rect b="b" l="l" r="r" t="t"/>
              <a:pathLst>
                <a:path extrusionOk="0" h="405" w="1372">
                  <a:moveTo>
                    <a:pt x="202" y="1"/>
                  </a:moveTo>
                  <a:cubicBezTo>
                    <a:pt x="121" y="1"/>
                    <a:pt x="0" y="82"/>
                    <a:pt x="0" y="162"/>
                  </a:cubicBezTo>
                  <a:cubicBezTo>
                    <a:pt x="0" y="283"/>
                    <a:pt x="41" y="364"/>
                    <a:pt x="162" y="364"/>
                  </a:cubicBezTo>
                  <a:cubicBezTo>
                    <a:pt x="524" y="364"/>
                    <a:pt x="887" y="404"/>
                    <a:pt x="1170" y="404"/>
                  </a:cubicBezTo>
                  <a:cubicBezTo>
                    <a:pt x="1250" y="404"/>
                    <a:pt x="1331" y="364"/>
                    <a:pt x="1331" y="283"/>
                  </a:cubicBezTo>
                  <a:cubicBezTo>
                    <a:pt x="1371" y="162"/>
                    <a:pt x="1331" y="82"/>
                    <a:pt x="1210" y="82"/>
                  </a:cubicBezTo>
                  <a:cubicBezTo>
                    <a:pt x="887" y="82"/>
                    <a:pt x="524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4227794" y="5498346"/>
              <a:ext cx="70627" cy="22762"/>
            </a:xfrm>
            <a:custGeom>
              <a:rect b="b" l="l" r="r" t="t"/>
              <a:pathLst>
                <a:path extrusionOk="0" h="404" w="1372">
                  <a:moveTo>
                    <a:pt x="202" y="1"/>
                  </a:moveTo>
                  <a:cubicBezTo>
                    <a:pt x="81" y="1"/>
                    <a:pt x="40" y="41"/>
                    <a:pt x="0" y="162"/>
                  </a:cubicBezTo>
                  <a:cubicBezTo>
                    <a:pt x="0" y="243"/>
                    <a:pt x="40" y="364"/>
                    <a:pt x="161" y="364"/>
                  </a:cubicBezTo>
                  <a:lnTo>
                    <a:pt x="1129" y="404"/>
                  </a:lnTo>
                  <a:cubicBezTo>
                    <a:pt x="1250" y="404"/>
                    <a:pt x="1290" y="364"/>
                    <a:pt x="1290" y="243"/>
                  </a:cubicBezTo>
                  <a:cubicBezTo>
                    <a:pt x="1371" y="162"/>
                    <a:pt x="1290" y="41"/>
                    <a:pt x="1210" y="41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4547469" y="5521053"/>
              <a:ext cx="68517" cy="25072"/>
            </a:xfrm>
            <a:custGeom>
              <a:rect b="b" l="l" r="r" t="t"/>
              <a:pathLst>
                <a:path extrusionOk="0" h="445" w="1331">
                  <a:moveTo>
                    <a:pt x="202" y="1"/>
                  </a:moveTo>
                  <a:cubicBezTo>
                    <a:pt x="81" y="1"/>
                    <a:pt x="0" y="41"/>
                    <a:pt x="0" y="162"/>
                  </a:cubicBezTo>
                  <a:cubicBezTo>
                    <a:pt x="0" y="243"/>
                    <a:pt x="41" y="364"/>
                    <a:pt x="121" y="364"/>
                  </a:cubicBezTo>
                  <a:cubicBezTo>
                    <a:pt x="484" y="404"/>
                    <a:pt x="847" y="404"/>
                    <a:pt x="1129" y="445"/>
                  </a:cubicBezTo>
                  <a:cubicBezTo>
                    <a:pt x="1250" y="445"/>
                    <a:pt x="1291" y="404"/>
                    <a:pt x="1291" y="283"/>
                  </a:cubicBezTo>
                  <a:cubicBezTo>
                    <a:pt x="1331" y="203"/>
                    <a:pt x="1291" y="82"/>
                    <a:pt x="1210" y="82"/>
                  </a:cubicBezTo>
                  <a:cubicBezTo>
                    <a:pt x="847" y="4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4333631" y="5507418"/>
              <a:ext cx="70627" cy="22819"/>
            </a:xfrm>
            <a:custGeom>
              <a:rect b="b" l="l" r="r" t="t"/>
              <a:pathLst>
                <a:path extrusionOk="0" h="405" w="1372">
                  <a:moveTo>
                    <a:pt x="202" y="1"/>
                  </a:moveTo>
                  <a:cubicBezTo>
                    <a:pt x="122" y="1"/>
                    <a:pt x="1" y="41"/>
                    <a:pt x="1" y="122"/>
                  </a:cubicBezTo>
                  <a:cubicBezTo>
                    <a:pt x="1" y="243"/>
                    <a:pt x="41" y="324"/>
                    <a:pt x="162" y="324"/>
                  </a:cubicBezTo>
                  <a:cubicBezTo>
                    <a:pt x="485" y="324"/>
                    <a:pt x="847" y="404"/>
                    <a:pt x="1170" y="404"/>
                  </a:cubicBezTo>
                  <a:cubicBezTo>
                    <a:pt x="1251" y="404"/>
                    <a:pt x="1331" y="324"/>
                    <a:pt x="1331" y="243"/>
                  </a:cubicBezTo>
                  <a:cubicBezTo>
                    <a:pt x="1372" y="122"/>
                    <a:pt x="1331" y="41"/>
                    <a:pt x="1210" y="41"/>
                  </a:cubicBezTo>
                  <a:cubicBezTo>
                    <a:pt x="847" y="41"/>
                    <a:pt x="48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4862974" y="5552886"/>
              <a:ext cx="70627" cy="25072"/>
            </a:xfrm>
            <a:custGeom>
              <a:rect b="b" l="l" r="r" t="t"/>
              <a:pathLst>
                <a:path extrusionOk="0" h="445" w="1372">
                  <a:moveTo>
                    <a:pt x="202" y="0"/>
                  </a:moveTo>
                  <a:cubicBezTo>
                    <a:pt x="122" y="0"/>
                    <a:pt x="1" y="41"/>
                    <a:pt x="1" y="121"/>
                  </a:cubicBezTo>
                  <a:cubicBezTo>
                    <a:pt x="1" y="242"/>
                    <a:pt x="41" y="323"/>
                    <a:pt x="162" y="323"/>
                  </a:cubicBezTo>
                  <a:cubicBezTo>
                    <a:pt x="525" y="404"/>
                    <a:pt x="848" y="404"/>
                    <a:pt x="1170" y="444"/>
                  </a:cubicBezTo>
                  <a:cubicBezTo>
                    <a:pt x="1251" y="444"/>
                    <a:pt x="1332" y="404"/>
                    <a:pt x="1332" y="283"/>
                  </a:cubicBezTo>
                  <a:cubicBezTo>
                    <a:pt x="1372" y="202"/>
                    <a:pt x="1291" y="81"/>
                    <a:pt x="1211" y="81"/>
                  </a:cubicBezTo>
                  <a:cubicBezTo>
                    <a:pt x="848" y="41"/>
                    <a:pt x="525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4653307" y="5530180"/>
              <a:ext cx="68568" cy="25016"/>
            </a:xfrm>
            <a:custGeom>
              <a:rect b="b" l="l" r="r" t="t"/>
              <a:pathLst>
                <a:path extrusionOk="0" h="444" w="1332">
                  <a:moveTo>
                    <a:pt x="202" y="0"/>
                  </a:moveTo>
                  <a:cubicBezTo>
                    <a:pt x="81" y="0"/>
                    <a:pt x="1" y="41"/>
                    <a:pt x="1" y="121"/>
                  </a:cubicBezTo>
                  <a:cubicBezTo>
                    <a:pt x="1" y="242"/>
                    <a:pt x="41" y="323"/>
                    <a:pt x="162" y="323"/>
                  </a:cubicBezTo>
                  <a:cubicBezTo>
                    <a:pt x="485" y="403"/>
                    <a:pt x="848" y="403"/>
                    <a:pt x="1170" y="444"/>
                  </a:cubicBezTo>
                  <a:cubicBezTo>
                    <a:pt x="1251" y="444"/>
                    <a:pt x="1291" y="403"/>
                    <a:pt x="1291" y="283"/>
                  </a:cubicBezTo>
                  <a:cubicBezTo>
                    <a:pt x="1332" y="202"/>
                    <a:pt x="1251" y="81"/>
                    <a:pt x="1211" y="81"/>
                  </a:cubicBezTo>
                  <a:cubicBezTo>
                    <a:pt x="848" y="41"/>
                    <a:pt x="485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4757137" y="5541505"/>
              <a:ext cx="72686" cy="25072"/>
            </a:xfrm>
            <a:custGeom>
              <a:rect b="b" l="l" r="r" t="t"/>
              <a:pathLst>
                <a:path extrusionOk="0" h="445" w="1412">
                  <a:moveTo>
                    <a:pt x="202" y="1"/>
                  </a:moveTo>
                  <a:cubicBezTo>
                    <a:pt x="81" y="1"/>
                    <a:pt x="0" y="41"/>
                    <a:pt x="0" y="122"/>
                  </a:cubicBezTo>
                  <a:cubicBezTo>
                    <a:pt x="0" y="243"/>
                    <a:pt x="40" y="323"/>
                    <a:pt x="161" y="323"/>
                  </a:cubicBezTo>
                  <a:cubicBezTo>
                    <a:pt x="484" y="364"/>
                    <a:pt x="847" y="364"/>
                    <a:pt x="1170" y="444"/>
                  </a:cubicBezTo>
                  <a:cubicBezTo>
                    <a:pt x="1250" y="444"/>
                    <a:pt x="1291" y="404"/>
                    <a:pt x="1291" y="283"/>
                  </a:cubicBezTo>
                  <a:cubicBezTo>
                    <a:pt x="1412" y="202"/>
                    <a:pt x="1291" y="82"/>
                    <a:pt x="1210" y="82"/>
                  </a:cubicBezTo>
                  <a:cubicBezTo>
                    <a:pt x="847" y="4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3480443" y="5475640"/>
              <a:ext cx="72738" cy="15945"/>
            </a:xfrm>
            <a:custGeom>
              <a:rect b="b" l="l" r="r" t="t"/>
              <a:pathLst>
                <a:path extrusionOk="0" h="283" w="1413">
                  <a:moveTo>
                    <a:pt x="162" y="0"/>
                  </a:moveTo>
                  <a:cubicBezTo>
                    <a:pt x="41" y="0"/>
                    <a:pt x="1" y="81"/>
                    <a:pt x="1" y="162"/>
                  </a:cubicBezTo>
                  <a:cubicBezTo>
                    <a:pt x="1" y="242"/>
                    <a:pt x="81" y="283"/>
                    <a:pt x="162" y="283"/>
                  </a:cubicBezTo>
                  <a:lnTo>
                    <a:pt x="1210" y="283"/>
                  </a:lnTo>
                  <a:cubicBezTo>
                    <a:pt x="1291" y="283"/>
                    <a:pt x="1372" y="202"/>
                    <a:pt x="1372" y="162"/>
                  </a:cubicBezTo>
                  <a:cubicBezTo>
                    <a:pt x="1412" y="41"/>
                    <a:pt x="129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3696340" y="5475640"/>
              <a:ext cx="68568" cy="15945"/>
            </a:xfrm>
            <a:custGeom>
              <a:rect b="b" l="l" r="r" t="t"/>
              <a:pathLst>
                <a:path extrusionOk="0" h="283" w="1332">
                  <a:moveTo>
                    <a:pt x="122" y="0"/>
                  </a:moveTo>
                  <a:cubicBezTo>
                    <a:pt x="41" y="0"/>
                    <a:pt x="1" y="41"/>
                    <a:pt x="1" y="162"/>
                  </a:cubicBezTo>
                  <a:cubicBezTo>
                    <a:pt x="1" y="242"/>
                    <a:pt x="41" y="283"/>
                    <a:pt x="122" y="283"/>
                  </a:cubicBezTo>
                  <a:lnTo>
                    <a:pt x="1210" y="283"/>
                  </a:lnTo>
                  <a:cubicBezTo>
                    <a:pt x="1291" y="283"/>
                    <a:pt x="1331" y="242"/>
                    <a:pt x="1331" y="162"/>
                  </a:cubicBezTo>
                  <a:cubicBezTo>
                    <a:pt x="1331" y="81"/>
                    <a:pt x="125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3588391" y="5475640"/>
              <a:ext cx="70627" cy="15945"/>
            </a:xfrm>
            <a:custGeom>
              <a:rect b="b" l="l" r="r" t="t"/>
              <a:pathLst>
                <a:path extrusionOk="0" h="283" w="1372">
                  <a:moveTo>
                    <a:pt x="162" y="0"/>
                  </a:moveTo>
                  <a:cubicBezTo>
                    <a:pt x="81" y="0"/>
                    <a:pt x="1" y="81"/>
                    <a:pt x="1" y="162"/>
                  </a:cubicBezTo>
                  <a:cubicBezTo>
                    <a:pt x="1" y="242"/>
                    <a:pt x="122" y="283"/>
                    <a:pt x="162" y="283"/>
                  </a:cubicBezTo>
                  <a:lnTo>
                    <a:pt x="1210" y="283"/>
                  </a:lnTo>
                  <a:cubicBezTo>
                    <a:pt x="1331" y="283"/>
                    <a:pt x="1372" y="202"/>
                    <a:pt x="1372" y="162"/>
                  </a:cubicBezTo>
                  <a:cubicBezTo>
                    <a:pt x="1372" y="41"/>
                    <a:pt x="129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3374605" y="5475640"/>
              <a:ext cx="72686" cy="15945"/>
            </a:xfrm>
            <a:custGeom>
              <a:rect b="b" l="l" r="r" t="t"/>
              <a:pathLst>
                <a:path extrusionOk="0" h="283" w="1412">
                  <a:moveTo>
                    <a:pt x="121" y="0"/>
                  </a:moveTo>
                  <a:cubicBezTo>
                    <a:pt x="40" y="0"/>
                    <a:pt x="0" y="81"/>
                    <a:pt x="0" y="162"/>
                  </a:cubicBezTo>
                  <a:cubicBezTo>
                    <a:pt x="0" y="242"/>
                    <a:pt x="81" y="283"/>
                    <a:pt x="121" y="283"/>
                  </a:cubicBezTo>
                  <a:lnTo>
                    <a:pt x="1210" y="283"/>
                  </a:lnTo>
                  <a:cubicBezTo>
                    <a:pt x="1290" y="283"/>
                    <a:pt x="1331" y="202"/>
                    <a:pt x="1331" y="162"/>
                  </a:cubicBezTo>
                  <a:cubicBezTo>
                    <a:pt x="1411" y="41"/>
                    <a:pt x="1290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3802229" y="5475640"/>
              <a:ext cx="70627" cy="20509"/>
            </a:xfrm>
            <a:custGeom>
              <a:rect b="b" l="l" r="r" t="t"/>
              <a:pathLst>
                <a:path extrusionOk="0" h="364" w="1372">
                  <a:moveTo>
                    <a:pt x="161" y="0"/>
                  </a:moveTo>
                  <a:cubicBezTo>
                    <a:pt x="41" y="0"/>
                    <a:pt x="0" y="41"/>
                    <a:pt x="0" y="162"/>
                  </a:cubicBezTo>
                  <a:cubicBezTo>
                    <a:pt x="0" y="242"/>
                    <a:pt x="41" y="283"/>
                    <a:pt x="161" y="283"/>
                  </a:cubicBezTo>
                  <a:cubicBezTo>
                    <a:pt x="484" y="283"/>
                    <a:pt x="847" y="283"/>
                    <a:pt x="1210" y="363"/>
                  </a:cubicBezTo>
                  <a:cubicBezTo>
                    <a:pt x="1291" y="363"/>
                    <a:pt x="1371" y="283"/>
                    <a:pt x="1371" y="202"/>
                  </a:cubicBezTo>
                  <a:cubicBezTo>
                    <a:pt x="1371" y="162"/>
                    <a:pt x="1291" y="41"/>
                    <a:pt x="1210" y="41"/>
                  </a:cubicBezTo>
                  <a:cubicBezTo>
                    <a:pt x="847" y="41"/>
                    <a:pt x="484" y="41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4117735" y="5491529"/>
              <a:ext cx="72738" cy="22762"/>
            </a:xfrm>
            <a:custGeom>
              <a:rect b="b" l="l" r="r" t="t"/>
              <a:pathLst>
                <a:path extrusionOk="0" h="404" w="1413">
                  <a:moveTo>
                    <a:pt x="202" y="1"/>
                  </a:moveTo>
                  <a:cubicBezTo>
                    <a:pt x="122" y="1"/>
                    <a:pt x="81" y="81"/>
                    <a:pt x="1" y="162"/>
                  </a:cubicBezTo>
                  <a:cubicBezTo>
                    <a:pt x="1" y="283"/>
                    <a:pt x="81" y="323"/>
                    <a:pt x="162" y="364"/>
                  </a:cubicBezTo>
                  <a:cubicBezTo>
                    <a:pt x="525" y="364"/>
                    <a:pt x="888" y="404"/>
                    <a:pt x="1170" y="404"/>
                  </a:cubicBezTo>
                  <a:cubicBezTo>
                    <a:pt x="1291" y="404"/>
                    <a:pt x="1331" y="364"/>
                    <a:pt x="1331" y="283"/>
                  </a:cubicBezTo>
                  <a:cubicBezTo>
                    <a:pt x="1412" y="122"/>
                    <a:pt x="1372" y="81"/>
                    <a:pt x="1291" y="81"/>
                  </a:cubicBezTo>
                  <a:cubicBezTo>
                    <a:pt x="928" y="81"/>
                    <a:pt x="56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4011897" y="5484712"/>
              <a:ext cx="72686" cy="22762"/>
            </a:xfrm>
            <a:custGeom>
              <a:rect b="b" l="l" r="r" t="t"/>
              <a:pathLst>
                <a:path extrusionOk="0" h="404" w="1412">
                  <a:moveTo>
                    <a:pt x="202" y="1"/>
                  </a:moveTo>
                  <a:cubicBezTo>
                    <a:pt x="121" y="1"/>
                    <a:pt x="40" y="41"/>
                    <a:pt x="0" y="122"/>
                  </a:cubicBezTo>
                  <a:cubicBezTo>
                    <a:pt x="0" y="243"/>
                    <a:pt x="40" y="283"/>
                    <a:pt x="161" y="323"/>
                  </a:cubicBezTo>
                  <a:cubicBezTo>
                    <a:pt x="524" y="323"/>
                    <a:pt x="847" y="404"/>
                    <a:pt x="1170" y="404"/>
                  </a:cubicBezTo>
                  <a:cubicBezTo>
                    <a:pt x="1250" y="404"/>
                    <a:pt x="1331" y="323"/>
                    <a:pt x="1331" y="243"/>
                  </a:cubicBezTo>
                  <a:cubicBezTo>
                    <a:pt x="1412" y="122"/>
                    <a:pt x="1371" y="41"/>
                    <a:pt x="1250" y="41"/>
                  </a:cubicBezTo>
                  <a:cubicBezTo>
                    <a:pt x="928" y="41"/>
                    <a:pt x="56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3906008" y="5480204"/>
              <a:ext cx="72686" cy="22762"/>
            </a:xfrm>
            <a:custGeom>
              <a:rect b="b" l="l" r="r" t="t"/>
              <a:pathLst>
                <a:path extrusionOk="0" h="404" w="1412">
                  <a:moveTo>
                    <a:pt x="202" y="0"/>
                  </a:moveTo>
                  <a:cubicBezTo>
                    <a:pt x="81" y="0"/>
                    <a:pt x="41" y="81"/>
                    <a:pt x="0" y="161"/>
                  </a:cubicBezTo>
                  <a:cubicBezTo>
                    <a:pt x="0" y="282"/>
                    <a:pt x="41" y="323"/>
                    <a:pt x="162" y="363"/>
                  </a:cubicBezTo>
                  <a:cubicBezTo>
                    <a:pt x="484" y="363"/>
                    <a:pt x="847" y="363"/>
                    <a:pt x="1210" y="403"/>
                  </a:cubicBezTo>
                  <a:cubicBezTo>
                    <a:pt x="1291" y="403"/>
                    <a:pt x="1372" y="363"/>
                    <a:pt x="1372" y="282"/>
                  </a:cubicBezTo>
                  <a:cubicBezTo>
                    <a:pt x="1412" y="121"/>
                    <a:pt x="1372" y="81"/>
                    <a:pt x="1251" y="81"/>
                  </a:cubicBezTo>
                  <a:cubicBezTo>
                    <a:pt x="888" y="81"/>
                    <a:pt x="565" y="0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4968864" y="5564267"/>
              <a:ext cx="70627" cy="25016"/>
            </a:xfrm>
            <a:custGeom>
              <a:rect b="b" l="l" r="r" t="t"/>
              <a:pathLst>
                <a:path extrusionOk="0" h="444" w="1372">
                  <a:moveTo>
                    <a:pt x="202" y="0"/>
                  </a:moveTo>
                  <a:cubicBezTo>
                    <a:pt x="121" y="0"/>
                    <a:pt x="0" y="40"/>
                    <a:pt x="0" y="121"/>
                  </a:cubicBezTo>
                  <a:cubicBezTo>
                    <a:pt x="0" y="242"/>
                    <a:pt x="41" y="323"/>
                    <a:pt x="162" y="323"/>
                  </a:cubicBezTo>
                  <a:cubicBezTo>
                    <a:pt x="525" y="403"/>
                    <a:pt x="888" y="444"/>
                    <a:pt x="1170" y="444"/>
                  </a:cubicBezTo>
                  <a:cubicBezTo>
                    <a:pt x="1250" y="444"/>
                    <a:pt x="1331" y="403"/>
                    <a:pt x="1331" y="282"/>
                  </a:cubicBezTo>
                  <a:cubicBezTo>
                    <a:pt x="1371" y="202"/>
                    <a:pt x="1331" y="121"/>
                    <a:pt x="1210" y="81"/>
                  </a:cubicBezTo>
                  <a:cubicBezTo>
                    <a:pt x="888" y="40"/>
                    <a:pt x="525" y="0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8927586" y="6662777"/>
              <a:ext cx="64398" cy="53469"/>
            </a:xfrm>
            <a:custGeom>
              <a:rect b="b" l="l" r="r" t="t"/>
              <a:pathLst>
                <a:path extrusionOk="0" h="949" w="1251">
                  <a:moveTo>
                    <a:pt x="1054" y="1"/>
                  </a:moveTo>
                  <a:cubicBezTo>
                    <a:pt x="1008" y="1"/>
                    <a:pt x="968" y="21"/>
                    <a:pt x="928" y="61"/>
                  </a:cubicBezTo>
                  <a:cubicBezTo>
                    <a:pt x="645" y="263"/>
                    <a:pt x="403" y="464"/>
                    <a:pt x="81" y="626"/>
                  </a:cubicBezTo>
                  <a:cubicBezTo>
                    <a:pt x="0" y="706"/>
                    <a:pt x="0" y="787"/>
                    <a:pt x="40" y="908"/>
                  </a:cubicBezTo>
                  <a:cubicBezTo>
                    <a:pt x="81" y="948"/>
                    <a:pt x="121" y="948"/>
                    <a:pt x="202" y="948"/>
                  </a:cubicBezTo>
                  <a:cubicBezTo>
                    <a:pt x="242" y="948"/>
                    <a:pt x="242" y="948"/>
                    <a:pt x="282" y="908"/>
                  </a:cubicBezTo>
                  <a:cubicBezTo>
                    <a:pt x="524" y="706"/>
                    <a:pt x="847" y="505"/>
                    <a:pt x="1129" y="303"/>
                  </a:cubicBezTo>
                  <a:cubicBezTo>
                    <a:pt x="1250" y="263"/>
                    <a:pt x="1250" y="142"/>
                    <a:pt x="1210" y="61"/>
                  </a:cubicBezTo>
                  <a:cubicBezTo>
                    <a:pt x="1149" y="21"/>
                    <a:pt x="1099" y="1"/>
                    <a:pt x="10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9099882" y="6528738"/>
              <a:ext cx="64398" cy="51159"/>
            </a:xfrm>
            <a:custGeom>
              <a:rect b="b" l="l" r="r" t="t"/>
              <a:pathLst>
                <a:path extrusionOk="0" h="908" w="1251">
                  <a:moveTo>
                    <a:pt x="1119" y="0"/>
                  </a:moveTo>
                  <a:cubicBezTo>
                    <a:pt x="1079" y="0"/>
                    <a:pt x="1028" y="21"/>
                    <a:pt x="968" y="61"/>
                  </a:cubicBezTo>
                  <a:cubicBezTo>
                    <a:pt x="686" y="263"/>
                    <a:pt x="403" y="464"/>
                    <a:pt x="121" y="626"/>
                  </a:cubicBezTo>
                  <a:cubicBezTo>
                    <a:pt x="0" y="666"/>
                    <a:pt x="0" y="747"/>
                    <a:pt x="81" y="868"/>
                  </a:cubicBezTo>
                  <a:cubicBezTo>
                    <a:pt x="121" y="908"/>
                    <a:pt x="161" y="908"/>
                    <a:pt x="202" y="908"/>
                  </a:cubicBezTo>
                  <a:cubicBezTo>
                    <a:pt x="282" y="908"/>
                    <a:pt x="282" y="908"/>
                    <a:pt x="323" y="868"/>
                  </a:cubicBezTo>
                  <a:cubicBezTo>
                    <a:pt x="605" y="666"/>
                    <a:pt x="887" y="464"/>
                    <a:pt x="1170" y="303"/>
                  </a:cubicBezTo>
                  <a:cubicBezTo>
                    <a:pt x="1250" y="263"/>
                    <a:pt x="1250" y="142"/>
                    <a:pt x="1210" y="61"/>
                  </a:cubicBezTo>
                  <a:cubicBezTo>
                    <a:pt x="1190" y="21"/>
                    <a:pt x="1159" y="0"/>
                    <a:pt x="1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9012679" y="6594603"/>
              <a:ext cx="64398" cy="53469"/>
            </a:xfrm>
            <a:custGeom>
              <a:rect b="b" l="l" r="r" t="t"/>
              <a:pathLst>
                <a:path extrusionOk="0" h="949" w="1251">
                  <a:moveTo>
                    <a:pt x="1099" y="1"/>
                  </a:moveTo>
                  <a:cubicBezTo>
                    <a:pt x="1049" y="1"/>
                    <a:pt x="988" y="21"/>
                    <a:pt x="928" y="61"/>
                  </a:cubicBezTo>
                  <a:cubicBezTo>
                    <a:pt x="646" y="263"/>
                    <a:pt x="404" y="465"/>
                    <a:pt x="81" y="626"/>
                  </a:cubicBezTo>
                  <a:cubicBezTo>
                    <a:pt x="0" y="707"/>
                    <a:pt x="0" y="787"/>
                    <a:pt x="41" y="908"/>
                  </a:cubicBezTo>
                  <a:cubicBezTo>
                    <a:pt x="81" y="949"/>
                    <a:pt x="121" y="949"/>
                    <a:pt x="202" y="949"/>
                  </a:cubicBezTo>
                  <a:cubicBezTo>
                    <a:pt x="242" y="949"/>
                    <a:pt x="242" y="949"/>
                    <a:pt x="283" y="908"/>
                  </a:cubicBezTo>
                  <a:cubicBezTo>
                    <a:pt x="605" y="707"/>
                    <a:pt x="847" y="505"/>
                    <a:pt x="1130" y="303"/>
                  </a:cubicBezTo>
                  <a:cubicBezTo>
                    <a:pt x="1251" y="263"/>
                    <a:pt x="1251" y="142"/>
                    <a:pt x="1210" y="61"/>
                  </a:cubicBezTo>
                  <a:cubicBezTo>
                    <a:pt x="1190" y="21"/>
                    <a:pt x="1150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9189143" y="6467043"/>
              <a:ext cx="64398" cy="53807"/>
            </a:xfrm>
            <a:custGeom>
              <a:rect b="b" l="l" r="r" t="t"/>
              <a:pathLst>
                <a:path extrusionOk="0" h="955" w="1251">
                  <a:moveTo>
                    <a:pt x="1080" y="0"/>
                  </a:moveTo>
                  <a:cubicBezTo>
                    <a:pt x="1042" y="0"/>
                    <a:pt x="1001" y="10"/>
                    <a:pt x="968" y="27"/>
                  </a:cubicBezTo>
                  <a:cubicBezTo>
                    <a:pt x="645" y="228"/>
                    <a:pt x="363" y="390"/>
                    <a:pt x="81" y="591"/>
                  </a:cubicBezTo>
                  <a:cubicBezTo>
                    <a:pt x="0" y="632"/>
                    <a:pt x="0" y="753"/>
                    <a:pt x="40" y="833"/>
                  </a:cubicBezTo>
                  <a:cubicBezTo>
                    <a:pt x="81" y="874"/>
                    <a:pt x="121" y="954"/>
                    <a:pt x="202" y="954"/>
                  </a:cubicBezTo>
                  <a:cubicBezTo>
                    <a:pt x="242" y="954"/>
                    <a:pt x="242" y="954"/>
                    <a:pt x="282" y="874"/>
                  </a:cubicBezTo>
                  <a:cubicBezTo>
                    <a:pt x="605" y="672"/>
                    <a:pt x="847" y="551"/>
                    <a:pt x="1129" y="349"/>
                  </a:cubicBezTo>
                  <a:cubicBezTo>
                    <a:pt x="1250" y="309"/>
                    <a:pt x="1250" y="188"/>
                    <a:pt x="1210" y="67"/>
                  </a:cubicBezTo>
                  <a:cubicBezTo>
                    <a:pt x="1186" y="20"/>
                    <a:pt x="1135" y="0"/>
                    <a:pt x="1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8279896" y="7260345"/>
              <a:ext cx="50911" cy="39834"/>
            </a:xfrm>
            <a:custGeom>
              <a:rect b="b" l="l" r="r" t="t"/>
              <a:pathLst>
                <a:path extrusionOk="0" h="707" w="989">
                  <a:moveTo>
                    <a:pt x="968" y="0"/>
                  </a:moveTo>
                  <a:cubicBezTo>
                    <a:pt x="948" y="0"/>
                    <a:pt x="908" y="21"/>
                    <a:pt x="888" y="61"/>
                  </a:cubicBezTo>
                  <a:lnTo>
                    <a:pt x="565" y="384"/>
                  </a:lnTo>
                  <a:lnTo>
                    <a:pt x="323" y="101"/>
                  </a:lnTo>
                  <a:cubicBezTo>
                    <a:pt x="283" y="81"/>
                    <a:pt x="232" y="71"/>
                    <a:pt x="182" y="71"/>
                  </a:cubicBezTo>
                  <a:cubicBezTo>
                    <a:pt x="131" y="71"/>
                    <a:pt x="81" y="81"/>
                    <a:pt x="41" y="101"/>
                  </a:cubicBezTo>
                  <a:cubicBezTo>
                    <a:pt x="0" y="182"/>
                    <a:pt x="0" y="343"/>
                    <a:pt x="41" y="384"/>
                  </a:cubicBezTo>
                  <a:lnTo>
                    <a:pt x="404" y="706"/>
                  </a:lnTo>
                  <a:lnTo>
                    <a:pt x="525" y="706"/>
                  </a:lnTo>
                  <a:lnTo>
                    <a:pt x="928" y="303"/>
                  </a:lnTo>
                  <a:cubicBezTo>
                    <a:pt x="968" y="263"/>
                    <a:pt x="968" y="182"/>
                    <a:pt x="928" y="61"/>
                  </a:cubicBezTo>
                  <a:cubicBezTo>
                    <a:pt x="988" y="21"/>
                    <a:pt x="988" y="0"/>
                    <a:pt x="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8674317" y="6873498"/>
              <a:ext cx="66457" cy="56343"/>
            </a:xfrm>
            <a:custGeom>
              <a:rect b="b" l="l" r="r" t="t"/>
              <a:pathLst>
                <a:path extrusionOk="0" h="1000" w="1291">
                  <a:moveTo>
                    <a:pt x="1054" y="1"/>
                  </a:moveTo>
                  <a:cubicBezTo>
                    <a:pt x="998" y="1"/>
                    <a:pt x="948" y="11"/>
                    <a:pt x="928" y="31"/>
                  </a:cubicBezTo>
                  <a:cubicBezTo>
                    <a:pt x="686" y="233"/>
                    <a:pt x="363" y="475"/>
                    <a:pt x="121" y="676"/>
                  </a:cubicBezTo>
                  <a:cubicBezTo>
                    <a:pt x="41" y="757"/>
                    <a:pt x="0" y="838"/>
                    <a:pt x="121" y="959"/>
                  </a:cubicBezTo>
                  <a:cubicBezTo>
                    <a:pt x="162" y="999"/>
                    <a:pt x="202" y="999"/>
                    <a:pt x="283" y="999"/>
                  </a:cubicBezTo>
                  <a:cubicBezTo>
                    <a:pt x="323" y="999"/>
                    <a:pt x="363" y="999"/>
                    <a:pt x="363" y="959"/>
                  </a:cubicBezTo>
                  <a:cubicBezTo>
                    <a:pt x="605" y="757"/>
                    <a:pt x="887" y="475"/>
                    <a:pt x="1170" y="273"/>
                  </a:cubicBezTo>
                  <a:cubicBezTo>
                    <a:pt x="1210" y="233"/>
                    <a:pt x="1291" y="152"/>
                    <a:pt x="1210" y="31"/>
                  </a:cubicBezTo>
                  <a:cubicBezTo>
                    <a:pt x="1170" y="11"/>
                    <a:pt x="1109" y="1"/>
                    <a:pt x="10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8844553" y="6730951"/>
              <a:ext cx="60229" cy="53469"/>
            </a:xfrm>
            <a:custGeom>
              <a:rect b="b" l="l" r="r" t="t"/>
              <a:pathLst>
                <a:path extrusionOk="0" h="949" w="1170">
                  <a:moveTo>
                    <a:pt x="993" y="1"/>
                  </a:moveTo>
                  <a:cubicBezTo>
                    <a:pt x="948" y="1"/>
                    <a:pt x="907" y="21"/>
                    <a:pt x="887" y="61"/>
                  </a:cubicBezTo>
                  <a:cubicBezTo>
                    <a:pt x="605" y="263"/>
                    <a:pt x="323" y="464"/>
                    <a:pt x="81" y="666"/>
                  </a:cubicBezTo>
                  <a:cubicBezTo>
                    <a:pt x="40" y="706"/>
                    <a:pt x="0" y="787"/>
                    <a:pt x="40" y="908"/>
                  </a:cubicBezTo>
                  <a:cubicBezTo>
                    <a:pt x="81" y="948"/>
                    <a:pt x="121" y="948"/>
                    <a:pt x="161" y="948"/>
                  </a:cubicBezTo>
                  <a:cubicBezTo>
                    <a:pt x="242" y="948"/>
                    <a:pt x="242" y="948"/>
                    <a:pt x="282" y="908"/>
                  </a:cubicBezTo>
                  <a:cubicBezTo>
                    <a:pt x="524" y="706"/>
                    <a:pt x="847" y="505"/>
                    <a:pt x="1089" y="303"/>
                  </a:cubicBezTo>
                  <a:cubicBezTo>
                    <a:pt x="1169" y="263"/>
                    <a:pt x="1169" y="142"/>
                    <a:pt x="1129" y="61"/>
                  </a:cubicBezTo>
                  <a:cubicBezTo>
                    <a:pt x="1089" y="21"/>
                    <a:pt x="1038" y="1"/>
                    <a:pt x="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8437675" y="7101291"/>
              <a:ext cx="58170" cy="60286"/>
            </a:xfrm>
            <a:custGeom>
              <a:rect b="b" l="l" r="r" t="t"/>
              <a:pathLst>
                <a:path extrusionOk="0" h="1070" w="1130">
                  <a:moveTo>
                    <a:pt x="938" y="1"/>
                  </a:moveTo>
                  <a:cubicBezTo>
                    <a:pt x="897" y="1"/>
                    <a:pt x="867" y="21"/>
                    <a:pt x="847" y="61"/>
                  </a:cubicBezTo>
                  <a:cubicBezTo>
                    <a:pt x="565" y="343"/>
                    <a:pt x="323" y="545"/>
                    <a:pt x="81" y="787"/>
                  </a:cubicBezTo>
                  <a:cubicBezTo>
                    <a:pt x="0" y="827"/>
                    <a:pt x="0" y="948"/>
                    <a:pt x="81" y="1029"/>
                  </a:cubicBezTo>
                  <a:cubicBezTo>
                    <a:pt x="121" y="1069"/>
                    <a:pt x="161" y="1069"/>
                    <a:pt x="242" y="1069"/>
                  </a:cubicBezTo>
                  <a:cubicBezTo>
                    <a:pt x="282" y="1069"/>
                    <a:pt x="323" y="1069"/>
                    <a:pt x="323" y="1029"/>
                  </a:cubicBezTo>
                  <a:cubicBezTo>
                    <a:pt x="565" y="787"/>
                    <a:pt x="847" y="585"/>
                    <a:pt x="1089" y="343"/>
                  </a:cubicBezTo>
                  <a:cubicBezTo>
                    <a:pt x="1129" y="263"/>
                    <a:pt x="1129" y="182"/>
                    <a:pt x="1089" y="61"/>
                  </a:cubicBezTo>
                  <a:cubicBezTo>
                    <a:pt x="1028" y="21"/>
                    <a:pt x="978" y="1"/>
                    <a:pt x="9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8360871" y="7180226"/>
              <a:ext cx="54000" cy="58596"/>
            </a:xfrm>
            <a:custGeom>
              <a:rect b="b" l="l" r="r" t="t"/>
              <a:pathLst>
                <a:path extrusionOk="0" h="1040" w="1049">
                  <a:moveTo>
                    <a:pt x="907" y="1"/>
                  </a:moveTo>
                  <a:cubicBezTo>
                    <a:pt x="867" y="1"/>
                    <a:pt x="827" y="11"/>
                    <a:pt x="807" y="31"/>
                  </a:cubicBezTo>
                  <a:cubicBezTo>
                    <a:pt x="565" y="273"/>
                    <a:pt x="323" y="475"/>
                    <a:pt x="40" y="757"/>
                  </a:cubicBezTo>
                  <a:cubicBezTo>
                    <a:pt x="0" y="797"/>
                    <a:pt x="0" y="878"/>
                    <a:pt x="40" y="999"/>
                  </a:cubicBezTo>
                  <a:cubicBezTo>
                    <a:pt x="121" y="1039"/>
                    <a:pt x="161" y="1039"/>
                    <a:pt x="161" y="1039"/>
                  </a:cubicBezTo>
                  <a:cubicBezTo>
                    <a:pt x="202" y="1039"/>
                    <a:pt x="242" y="1039"/>
                    <a:pt x="242" y="999"/>
                  </a:cubicBezTo>
                  <a:cubicBezTo>
                    <a:pt x="484" y="757"/>
                    <a:pt x="766" y="515"/>
                    <a:pt x="1008" y="273"/>
                  </a:cubicBezTo>
                  <a:cubicBezTo>
                    <a:pt x="1049" y="233"/>
                    <a:pt x="1049" y="112"/>
                    <a:pt x="1008" y="31"/>
                  </a:cubicBezTo>
                  <a:cubicBezTo>
                    <a:pt x="988" y="11"/>
                    <a:pt x="948" y="1"/>
                    <a:pt x="9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8514479" y="7023482"/>
              <a:ext cx="62288" cy="58540"/>
            </a:xfrm>
            <a:custGeom>
              <a:rect b="b" l="l" r="r" t="t"/>
              <a:pathLst>
                <a:path extrusionOk="0" h="1039" w="1210">
                  <a:moveTo>
                    <a:pt x="998" y="0"/>
                  </a:moveTo>
                  <a:cubicBezTo>
                    <a:pt x="958" y="0"/>
                    <a:pt x="908" y="11"/>
                    <a:pt x="847" y="31"/>
                  </a:cubicBezTo>
                  <a:cubicBezTo>
                    <a:pt x="605" y="273"/>
                    <a:pt x="363" y="515"/>
                    <a:pt x="81" y="757"/>
                  </a:cubicBezTo>
                  <a:cubicBezTo>
                    <a:pt x="41" y="797"/>
                    <a:pt x="0" y="918"/>
                    <a:pt x="81" y="999"/>
                  </a:cubicBezTo>
                  <a:cubicBezTo>
                    <a:pt x="161" y="1039"/>
                    <a:pt x="202" y="1039"/>
                    <a:pt x="242" y="1039"/>
                  </a:cubicBezTo>
                  <a:cubicBezTo>
                    <a:pt x="282" y="1039"/>
                    <a:pt x="363" y="1039"/>
                    <a:pt x="363" y="999"/>
                  </a:cubicBezTo>
                  <a:cubicBezTo>
                    <a:pt x="605" y="797"/>
                    <a:pt x="847" y="555"/>
                    <a:pt x="1089" y="273"/>
                  </a:cubicBezTo>
                  <a:cubicBezTo>
                    <a:pt x="1170" y="232"/>
                    <a:pt x="1210" y="152"/>
                    <a:pt x="1089" y="31"/>
                  </a:cubicBezTo>
                  <a:cubicBezTo>
                    <a:pt x="1069" y="11"/>
                    <a:pt x="1039" y="0"/>
                    <a:pt x="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8591284" y="6948884"/>
              <a:ext cx="66457" cy="58202"/>
            </a:xfrm>
            <a:custGeom>
              <a:rect b="b" l="l" r="r" t="t"/>
              <a:pathLst>
                <a:path extrusionOk="0" h="1033" w="1291">
                  <a:moveTo>
                    <a:pt x="1034" y="0"/>
                  </a:moveTo>
                  <a:cubicBezTo>
                    <a:pt x="997" y="0"/>
                    <a:pt x="959" y="17"/>
                    <a:pt x="928" y="64"/>
                  </a:cubicBezTo>
                  <a:cubicBezTo>
                    <a:pt x="686" y="266"/>
                    <a:pt x="404" y="508"/>
                    <a:pt x="121" y="710"/>
                  </a:cubicBezTo>
                  <a:cubicBezTo>
                    <a:pt x="41" y="750"/>
                    <a:pt x="0" y="871"/>
                    <a:pt x="121" y="951"/>
                  </a:cubicBezTo>
                  <a:cubicBezTo>
                    <a:pt x="162" y="1032"/>
                    <a:pt x="202" y="1032"/>
                    <a:pt x="283" y="1032"/>
                  </a:cubicBezTo>
                  <a:cubicBezTo>
                    <a:pt x="323" y="1032"/>
                    <a:pt x="363" y="1032"/>
                    <a:pt x="363" y="951"/>
                  </a:cubicBezTo>
                  <a:cubicBezTo>
                    <a:pt x="605" y="750"/>
                    <a:pt x="887" y="508"/>
                    <a:pt x="1170" y="306"/>
                  </a:cubicBezTo>
                  <a:cubicBezTo>
                    <a:pt x="1210" y="266"/>
                    <a:pt x="1291" y="145"/>
                    <a:pt x="1170" y="64"/>
                  </a:cubicBezTo>
                  <a:cubicBezTo>
                    <a:pt x="1145" y="40"/>
                    <a:pt x="1091" y="0"/>
                    <a:pt x="10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8757350" y="6803070"/>
              <a:ext cx="62339" cy="56286"/>
            </a:xfrm>
            <a:custGeom>
              <a:rect b="b" l="l" r="r" t="t"/>
              <a:pathLst>
                <a:path extrusionOk="0" h="999" w="1211">
                  <a:moveTo>
                    <a:pt x="1064" y="1"/>
                  </a:moveTo>
                  <a:cubicBezTo>
                    <a:pt x="1019" y="1"/>
                    <a:pt x="968" y="11"/>
                    <a:pt x="928" y="31"/>
                  </a:cubicBezTo>
                  <a:cubicBezTo>
                    <a:pt x="686" y="233"/>
                    <a:pt x="363" y="434"/>
                    <a:pt x="121" y="676"/>
                  </a:cubicBezTo>
                  <a:cubicBezTo>
                    <a:pt x="41" y="717"/>
                    <a:pt x="0" y="838"/>
                    <a:pt x="41" y="918"/>
                  </a:cubicBezTo>
                  <a:cubicBezTo>
                    <a:pt x="121" y="999"/>
                    <a:pt x="162" y="999"/>
                    <a:pt x="202" y="999"/>
                  </a:cubicBezTo>
                  <a:cubicBezTo>
                    <a:pt x="283" y="999"/>
                    <a:pt x="283" y="999"/>
                    <a:pt x="323" y="918"/>
                  </a:cubicBezTo>
                  <a:cubicBezTo>
                    <a:pt x="565" y="717"/>
                    <a:pt x="847" y="515"/>
                    <a:pt x="1129" y="273"/>
                  </a:cubicBezTo>
                  <a:cubicBezTo>
                    <a:pt x="1170" y="233"/>
                    <a:pt x="1210" y="112"/>
                    <a:pt x="1170" y="31"/>
                  </a:cubicBezTo>
                  <a:cubicBezTo>
                    <a:pt x="1150" y="11"/>
                    <a:pt x="1109" y="1"/>
                    <a:pt x="10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41"/>
          <p:cNvGrpSpPr/>
          <p:nvPr/>
        </p:nvGrpSpPr>
        <p:grpSpPr>
          <a:xfrm>
            <a:off x="6496223" y="3763189"/>
            <a:ext cx="413462" cy="321984"/>
            <a:chOff x="2869075" y="2813950"/>
            <a:chExt cx="445925" cy="410275"/>
          </a:xfrm>
        </p:grpSpPr>
        <p:sp>
          <p:nvSpPr>
            <p:cNvPr id="1487" name="Google Shape;1487;p41"/>
            <p:cNvSpPr/>
            <p:nvPr/>
          </p:nvSpPr>
          <p:spPr>
            <a:xfrm>
              <a:off x="2871923" y="2816913"/>
              <a:ext cx="425075" cy="404350"/>
            </a:xfrm>
            <a:custGeom>
              <a:rect b="b" l="l" r="r" t="t"/>
              <a:pathLst>
                <a:path extrusionOk="0" h="16174" w="17003">
                  <a:moveTo>
                    <a:pt x="8912" y="0"/>
                  </a:moveTo>
                  <a:cubicBezTo>
                    <a:pt x="7102" y="0"/>
                    <a:pt x="5293" y="605"/>
                    <a:pt x="3811" y="1809"/>
                  </a:cubicBezTo>
                  <a:cubicBezTo>
                    <a:pt x="894" y="4190"/>
                    <a:pt x="1" y="8262"/>
                    <a:pt x="1656" y="11644"/>
                  </a:cubicBezTo>
                  <a:cubicBezTo>
                    <a:pt x="3036" y="14463"/>
                    <a:pt x="5882" y="16174"/>
                    <a:pt x="8915" y="16174"/>
                  </a:cubicBezTo>
                  <a:cubicBezTo>
                    <a:pt x="9520" y="16174"/>
                    <a:pt x="10131" y="16106"/>
                    <a:pt x="10740" y="15966"/>
                  </a:cubicBezTo>
                  <a:cubicBezTo>
                    <a:pt x="14407" y="15108"/>
                    <a:pt x="17003" y="11846"/>
                    <a:pt x="17003" y="8084"/>
                  </a:cubicBezTo>
                  <a:cubicBezTo>
                    <a:pt x="17003" y="6083"/>
                    <a:pt x="16265" y="4166"/>
                    <a:pt x="14943" y="2690"/>
                  </a:cubicBezTo>
                  <a:cubicBezTo>
                    <a:pt x="14610" y="2321"/>
                    <a:pt x="14264" y="2000"/>
                    <a:pt x="13871" y="1702"/>
                  </a:cubicBezTo>
                  <a:cubicBezTo>
                    <a:pt x="12414" y="566"/>
                    <a:pt x="10662" y="0"/>
                    <a:pt x="8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8" name="Google Shape;1488;p41"/>
            <p:cNvGrpSpPr/>
            <p:nvPr/>
          </p:nvGrpSpPr>
          <p:grpSpPr>
            <a:xfrm>
              <a:off x="2869075" y="2813950"/>
              <a:ext cx="445925" cy="410275"/>
              <a:chOff x="6099975" y="2540550"/>
              <a:chExt cx="445925" cy="410275"/>
            </a:xfrm>
          </p:grpSpPr>
          <p:sp>
            <p:nvSpPr>
              <p:cNvPr id="1489" name="Google Shape;1489;p41"/>
              <p:cNvSpPr/>
              <p:nvPr/>
            </p:nvSpPr>
            <p:spPr>
              <a:xfrm>
                <a:off x="6099975" y="2543400"/>
                <a:ext cx="367925" cy="334300"/>
              </a:xfrm>
              <a:custGeom>
                <a:rect b="b" l="l" r="r" t="t"/>
                <a:pathLst>
                  <a:path extrusionOk="0" h="13372" w="14717">
                    <a:moveTo>
                      <a:pt x="8914" y="0"/>
                    </a:moveTo>
                    <a:cubicBezTo>
                      <a:pt x="7099" y="0"/>
                      <a:pt x="5285" y="611"/>
                      <a:pt x="3799" y="1830"/>
                    </a:cubicBezTo>
                    <a:cubicBezTo>
                      <a:pt x="882" y="4211"/>
                      <a:pt x="1" y="8295"/>
                      <a:pt x="1679" y="11676"/>
                    </a:cubicBezTo>
                    <a:cubicBezTo>
                      <a:pt x="3125" y="12797"/>
                      <a:pt x="4871" y="13371"/>
                      <a:pt x="6630" y="13371"/>
                    </a:cubicBezTo>
                    <a:cubicBezTo>
                      <a:pt x="7842" y="13371"/>
                      <a:pt x="9061" y="13099"/>
                      <a:pt x="10192" y="12546"/>
                    </a:cubicBezTo>
                    <a:cubicBezTo>
                      <a:pt x="12955" y="11188"/>
                      <a:pt x="14717" y="8366"/>
                      <a:pt x="14717" y="5283"/>
                    </a:cubicBezTo>
                    <a:cubicBezTo>
                      <a:pt x="14717" y="4045"/>
                      <a:pt x="14431" y="2818"/>
                      <a:pt x="13871" y="1699"/>
                    </a:cubicBezTo>
                    <a:cubicBezTo>
                      <a:pt x="12411" y="566"/>
                      <a:pt x="10662" y="0"/>
                      <a:pt x="8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41"/>
              <p:cNvSpPr/>
              <p:nvPr/>
            </p:nvSpPr>
            <p:spPr>
              <a:xfrm>
                <a:off x="6170225" y="2608475"/>
                <a:ext cx="305725" cy="72650"/>
              </a:xfrm>
              <a:custGeom>
                <a:rect b="b" l="l" r="r" t="t"/>
                <a:pathLst>
                  <a:path extrusionOk="0" h="2906" w="12229">
                    <a:moveTo>
                      <a:pt x="191" y="1"/>
                    </a:moveTo>
                    <a:lnTo>
                      <a:pt x="1" y="179"/>
                    </a:lnTo>
                    <a:cubicBezTo>
                      <a:pt x="1560" y="1918"/>
                      <a:pt x="3787" y="2906"/>
                      <a:pt x="6120" y="2906"/>
                    </a:cubicBezTo>
                    <a:cubicBezTo>
                      <a:pt x="8442" y="2906"/>
                      <a:pt x="10669" y="1918"/>
                      <a:pt x="12228" y="179"/>
                    </a:cubicBezTo>
                    <a:lnTo>
                      <a:pt x="12026" y="1"/>
                    </a:lnTo>
                    <a:cubicBezTo>
                      <a:pt x="10448" y="1763"/>
                      <a:pt x="8281" y="2644"/>
                      <a:pt x="6113" y="2644"/>
                    </a:cubicBezTo>
                    <a:cubicBezTo>
                      <a:pt x="3945" y="2644"/>
                      <a:pt x="1775" y="1763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41"/>
              <p:cNvSpPr/>
              <p:nvPr/>
            </p:nvSpPr>
            <p:spPr>
              <a:xfrm>
                <a:off x="6170225" y="2810150"/>
                <a:ext cx="305725" cy="72500"/>
              </a:xfrm>
              <a:custGeom>
                <a:rect b="b" l="l" r="r" t="t"/>
                <a:pathLst>
                  <a:path extrusionOk="0" h="2900" w="12229">
                    <a:moveTo>
                      <a:pt x="6114" y="0"/>
                    </a:moveTo>
                    <a:cubicBezTo>
                      <a:pt x="3873" y="0"/>
                      <a:pt x="1632" y="911"/>
                      <a:pt x="1" y="2733"/>
                    </a:cubicBezTo>
                    <a:lnTo>
                      <a:pt x="191" y="2899"/>
                    </a:lnTo>
                    <a:cubicBezTo>
                      <a:pt x="1775" y="1143"/>
                      <a:pt x="3945" y="265"/>
                      <a:pt x="6113" y="265"/>
                    </a:cubicBezTo>
                    <a:cubicBezTo>
                      <a:pt x="8281" y="265"/>
                      <a:pt x="10448" y="1143"/>
                      <a:pt x="12026" y="2899"/>
                    </a:cubicBezTo>
                    <a:lnTo>
                      <a:pt x="12228" y="2733"/>
                    </a:lnTo>
                    <a:cubicBezTo>
                      <a:pt x="10597" y="911"/>
                      <a:pt x="8356" y="0"/>
                      <a:pt x="6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41"/>
              <p:cNvSpPr/>
              <p:nvPr/>
            </p:nvSpPr>
            <p:spPr>
              <a:xfrm>
                <a:off x="6102075" y="2540550"/>
                <a:ext cx="443825" cy="410275"/>
              </a:xfrm>
              <a:custGeom>
                <a:rect b="b" l="l" r="r" t="t"/>
                <a:pathLst>
                  <a:path extrusionOk="0" h="16411" w="17753">
                    <a:moveTo>
                      <a:pt x="8846" y="253"/>
                    </a:moveTo>
                    <a:cubicBezTo>
                      <a:pt x="11097" y="265"/>
                      <a:pt x="13240" y="1218"/>
                      <a:pt x="14752" y="2896"/>
                    </a:cubicBezTo>
                    <a:cubicBezTo>
                      <a:pt x="17264" y="5694"/>
                      <a:pt x="17467" y="9850"/>
                      <a:pt x="15264" y="12886"/>
                    </a:cubicBezTo>
                    <a:cubicBezTo>
                      <a:pt x="13727" y="14993"/>
                      <a:pt x="11319" y="16153"/>
                      <a:pt x="8843" y="16153"/>
                    </a:cubicBezTo>
                    <a:cubicBezTo>
                      <a:pt x="7751" y="16153"/>
                      <a:pt x="6645" y="15928"/>
                      <a:pt x="5596" y="15458"/>
                    </a:cubicBezTo>
                    <a:cubicBezTo>
                      <a:pt x="2167" y="13934"/>
                      <a:pt x="286" y="10219"/>
                      <a:pt x="1060" y="6552"/>
                    </a:cubicBezTo>
                    <a:cubicBezTo>
                      <a:pt x="1846" y="2873"/>
                      <a:pt x="5084" y="253"/>
                      <a:pt x="8846" y="253"/>
                    </a:cubicBezTo>
                    <a:close/>
                    <a:moveTo>
                      <a:pt x="8836" y="1"/>
                    </a:moveTo>
                    <a:cubicBezTo>
                      <a:pt x="7710" y="1"/>
                      <a:pt x="6570" y="233"/>
                      <a:pt x="5489" y="718"/>
                    </a:cubicBezTo>
                    <a:cubicBezTo>
                      <a:pt x="1953" y="2301"/>
                      <a:pt x="0" y="6135"/>
                      <a:pt x="810" y="9921"/>
                    </a:cubicBezTo>
                    <a:cubicBezTo>
                      <a:pt x="1618" y="13699"/>
                      <a:pt x="4950" y="16410"/>
                      <a:pt x="8821" y="16410"/>
                    </a:cubicBezTo>
                    <a:cubicBezTo>
                      <a:pt x="8829" y="16410"/>
                      <a:pt x="8838" y="16410"/>
                      <a:pt x="8846" y="16410"/>
                    </a:cubicBezTo>
                    <a:cubicBezTo>
                      <a:pt x="11168" y="16410"/>
                      <a:pt x="13383" y="15422"/>
                      <a:pt x="14942" y="13683"/>
                    </a:cubicBezTo>
                    <a:cubicBezTo>
                      <a:pt x="17526" y="10802"/>
                      <a:pt x="17752" y="6504"/>
                      <a:pt x="15466" y="3373"/>
                    </a:cubicBezTo>
                    <a:cubicBezTo>
                      <a:pt x="13879" y="1199"/>
                      <a:pt x="11392" y="1"/>
                      <a:pt x="8836" y="1"/>
                    </a:cubicBezTo>
                    <a:close/>
                  </a:path>
                </a:pathLst>
              </a:custGeom>
              <a:solidFill>
                <a:srgbClr val="3332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93" name="Google Shape;1493;p41"/>
          <p:cNvSpPr/>
          <p:nvPr/>
        </p:nvSpPr>
        <p:spPr>
          <a:xfrm>
            <a:off x="1595103" y="128803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41"/>
          <p:cNvSpPr/>
          <p:nvPr/>
        </p:nvSpPr>
        <p:spPr>
          <a:xfrm>
            <a:off x="4252428" y="128803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41"/>
          <p:cNvSpPr/>
          <p:nvPr/>
        </p:nvSpPr>
        <p:spPr>
          <a:xfrm>
            <a:off x="6909603" y="128803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6" name="Google Shape;1496;p41"/>
          <p:cNvPicPr preferRelativeResize="0"/>
          <p:nvPr/>
        </p:nvPicPr>
        <p:blipFill rotWithShape="1">
          <a:blip r:embed="rId3">
            <a:alphaModFix/>
          </a:blip>
          <a:srcRect b="0" l="0" r="5015" t="0"/>
          <a:stretch/>
        </p:blipFill>
        <p:spPr>
          <a:xfrm>
            <a:off x="133725" y="2242550"/>
            <a:ext cx="1973350" cy="134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7" name="Google Shape;1497;p41"/>
          <p:cNvGrpSpPr/>
          <p:nvPr/>
        </p:nvGrpSpPr>
        <p:grpSpPr>
          <a:xfrm rot="-2700000">
            <a:off x="4034011" y="2457103"/>
            <a:ext cx="1075823" cy="1132270"/>
            <a:chOff x="530856" y="2204331"/>
            <a:chExt cx="1839269" cy="1825434"/>
          </a:xfrm>
        </p:grpSpPr>
        <p:grpSp>
          <p:nvGrpSpPr>
            <p:cNvPr id="1498" name="Google Shape;1498;p41"/>
            <p:cNvGrpSpPr/>
            <p:nvPr/>
          </p:nvGrpSpPr>
          <p:grpSpPr>
            <a:xfrm rot="1378338">
              <a:off x="745220" y="2424902"/>
              <a:ext cx="1410671" cy="1384480"/>
              <a:chOff x="4674700" y="1118275"/>
              <a:chExt cx="1281875" cy="1258075"/>
            </a:xfrm>
          </p:grpSpPr>
          <p:sp>
            <p:nvSpPr>
              <p:cNvPr id="1499" name="Google Shape;1499;p41"/>
              <p:cNvSpPr/>
              <p:nvPr/>
            </p:nvSpPr>
            <p:spPr>
              <a:xfrm>
                <a:off x="5811750" y="1120325"/>
                <a:ext cx="144825" cy="123150"/>
              </a:xfrm>
              <a:custGeom>
                <a:rect b="b" l="l" r="r" t="t"/>
                <a:pathLst>
                  <a:path extrusionOk="0" h="4926" w="5793">
                    <a:moveTo>
                      <a:pt x="1551" y="0"/>
                    </a:moveTo>
                    <a:cubicBezTo>
                      <a:pt x="702" y="0"/>
                      <a:pt x="0" y="1038"/>
                      <a:pt x="704" y="1872"/>
                    </a:cubicBezTo>
                    <a:lnTo>
                      <a:pt x="1004" y="2172"/>
                    </a:lnTo>
                    <a:lnTo>
                      <a:pt x="1805" y="1372"/>
                    </a:lnTo>
                    <a:lnTo>
                      <a:pt x="3873" y="3473"/>
                    </a:lnTo>
                    <a:lnTo>
                      <a:pt x="3072" y="4274"/>
                    </a:lnTo>
                    <a:lnTo>
                      <a:pt x="3372" y="4574"/>
                    </a:lnTo>
                    <a:cubicBezTo>
                      <a:pt x="3621" y="4822"/>
                      <a:pt x="3897" y="4926"/>
                      <a:pt x="4163" y="4926"/>
                    </a:cubicBezTo>
                    <a:cubicBezTo>
                      <a:pt x="5040" y="4926"/>
                      <a:pt x="5793" y="3792"/>
                      <a:pt x="4974" y="2973"/>
                    </a:cubicBezTo>
                    <a:lnTo>
                      <a:pt x="2272" y="271"/>
                    </a:lnTo>
                    <a:cubicBezTo>
                      <a:pt x="2038" y="81"/>
                      <a:pt x="1789" y="0"/>
                      <a:pt x="1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41"/>
              <p:cNvSpPr/>
              <p:nvPr/>
            </p:nvSpPr>
            <p:spPr>
              <a:xfrm>
                <a:off x="5384025" y="1464825"/>
                <a:ext cx="214325" cy="214350"/>
              </a:xfrm>
              <a:custGeom>
                <a:rect b="b" l="l" r="r" t="t"/>
                <a:pathLst>
                  <a:path extrusionOk="0" h="8574" w="8573">
                    <a:moveTo>
                      <a:pt x="4370" y="0"/>
                    </a:moveTo>
                    <a:lnTo>
                      <a:pt x="0" y="4370"/>
                    </a:lnTo>
                    <a:lnTo>
                      <a:pt x="4203" y="8573"/>
                    </a:lnTo>
                    <a:lnTo>
                      <a:pt x="8573" y="4203"/>
                    </a:lnTo>
                    <a:cubicBezTo>
                      <a:pt x="7939" y="3103"/>
                      <a:pt x="5504" y="634"/>
                      <a:pt x="4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41"/>
              <p:cNvSpPr/>
              <p:nvPr/>
            </p:nvSpPr>
            <p:spPr>
              <a:xfrm>
                <a:off x="4792750" y="1815900"/>
                <a:ext cx="454525" cy="454525"/>
              </a:xfrm>
              <a:custGeom>
                <a:rect b="b" l="l" r="r" t="t"/>
                <a:pathLst>
                  <a:path extrusionOk="0" h="18181" w="18181">
                    <a:moveTo>
                      <a:pt x="13978" y="1"/>
                    </a:moveTo>
                    <a:lnTo>
                      <a:pt x="1" y="13978"/>
                    </a:lnTo>
                    <a:cubicBezTo>
                      <a:pt x="435" y="14878"/>
                      <a:pt x="1035" y="15712"/>
                      <a:pt x="1769" y="16413"/>
                    </a:cubicBezTo>
                    <a:cubicBezTo>
                      <a:pt x="2469" y="17146"/>
                      <a:pt x="3303" y="17747"/>
                      <a:pt x="4237" y="18181"/>
                    </a:cubicBezTo>
                    <a:lnTo>
                      <a:pt x="18181" y="4204"/>
                    </a:lnTo>
                    <a:lnTo>
                      <a:pt x="13978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41"/>
              <p:cNvSpPr/>
              <p:nvPr/>
            </p:nvSpPr>
            <p:spPr>
              <a:xfrm>
                <a:off x="5802650" y="1154600"/>
                <a:ext cx="105925" cy="105925"/>
              </a:xfrm>
              <a:custGeom>
                <a:rect b="b" l="l" r="r" t="t"/>
                <a:pathLst>
                  <a:path extrusionOk="0" h="4237" w="4237">
                    <a:moveTo>
                      <a:pt x="2135" y="1"/>
                    </a:moveTo>
                    <a:lnTo>
                      <a:pt x="1335" y="801"/>
                    </a:lnTo>
                    <a:lnTo>
                      <a:pt x="0" y="2135"/>
                    </a:lnTo>
                    <a:lnTo>
                      <a:pt x="2102" y="4237"/>
                    </a:lnTo>
                    <a:lnTo>
                      <a:pt x="3436" y="2903"/>
                    </a:lnTo>
                    <a:lnTo>
                      <a:pt x="4237" y="2102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41"/>
              <p:cNvSpPr/>
              <p:nvPr/>
            </p:nvSpPr>
            <p:spPr>
              <a:xfrm>
                <a:off x="4685175" y="1747525"/>
                <a:ext cx="630475" cy="628825"/>
              </a:xfrm>
              <a:custGeom>
                <a:rect b="b" l="l" r="r" t="t"/>
                <a:pathLst>
                  <a:path extrusionOk="0" h="25153" w="25219">
                    <a:moveTo>
                      <a:pt x="15545" y="1"/>
                    </a:moveTo>
                    <a:lnTo>
                      <a:pt x="101" y="15478"/>
                    </a:lnTo>
                    <a:cubicBezTo>
                      <a:pt x="101" y="15478"/>
                      <a:pt x="1" y="18514"/>
                      <a:pt x="3370" y="21883"/>
                    </a:cubicBezTo>
                    <a:cubicBezTo>
                      <a:pt x="6550" y="25063"/>
                      <a:pt x="9433" y="25152"/>
                      <a:pt x="9746" y="25152"/>
                    </a:cubicBezTo>
                    <a:cubicBezTo>
                      <a:pt x="9765" y="25152"/>
                      <a:pt x="9774" y="25152"/>
                      <a:pt x="9774" y="25152"/>
                    </a:cubicBezTo>
                    <a:lnTo>
                      <a:pt x="25219" y="9674"/>
                    </a:lnTo>
                    <a:lnTo>
                      <a:pt x="22784" y="7239"/>
                    </a:lnTo>
                    <a:lnTo>
                      <a:pt x="8640" y="21416"/>
                    </a:lnTo>
                    <a:lnTo>
                      <a:pt x="8507" y="21349"/>
                    </a:lnTo>
                    <a:cubicBezTo>
                      <a:pt x="6472" y="20382"/>
                      <a:pt x="4838" y="18747"/>
                      <a:pt x="3870" y="16746"/>
                    </a:cubicBezTo>
                    <a:lnTo>
                      <a:pt x="3837" y="16612"/>
                    </a:lnTo>
                    <a:lnTo>
                      <a:pt x="3937" y="16512"/>
                    </a:lnTo>
                    <a:lnTo>
                      <a:pt x="17980" y="2436"/>
                    </a:lnTo>
                    <a:lnTo>
                      <a:pt x="1554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41"/>
              <p:cNvSpPr/>
              <p:nvPr/>
            </p:nvSpPr>
            <p:spPr>
              <a:xfrm>
                <a:off x="5315625" y="1298050"/>
                <a:ext cx="449525" cy="449500"/>
              </a:xfrm>
              <a:custGeom>
                <a:rect b="b" l="l" r="r" t="t"/>
                <a:pathLst>
                  <a:path extrusionOk="0" h="17980" w="17981">
                    <a:moveTo>
                      <a:pt x="15879" y="0"/>
                    </a:moveTo>
                    <a:lnTo>
                      <a:pt x="15078" y="801"/>
                    </a:lnTo>
                    <a:lnTo>
                      <a:pt x="17180" y="2902"/>
                    </a:lnTo>
                    <a:lnTo>
                      <a:pt x="17980" y="2102"/>
                    </a:lnTo>
                    <a:lnTo>
                      <a:pt x="15879" y="0"/>
                    </a:lnTo>
                    <a:close/>
                    <a:moveTo>
                      <a:pt x="14778" y="1101"/>
                    </a:moveTo>
                    <a:lnTo>
                      <a:pt x="13110" y="2769"/>
                    </a:lnTo>
                    <a:cubicBezTo>
                      <a:pt x="12448" y="3439"/>
                      <a:pt x="11687" y="3687"/>
                      <a:pt x="10922" y="3687"/>
                    </a:cubicBezTo>
                    <a:cubicBezTo>
                      <a:pt x="8758" y="3687"/>
                      <a:pt x="6572" y="1701"/>
                      <a:pt x="6572" y="1701"/>
                    </a:cubicBezTo>
                    <a:lnTo>
                      <a:pt x="1" y="8273"/>
                    </a:lnTo>
                    <a:lnTo>
                      <a:pt x="2436" y="10708"/>
                    </a:lnTo>
                    <a:lnTo>
                      <a:pt x="7006" y="6138"/>
                    </a:lnTo>
                    <a:lnTo>
                      <a:pt x="7139" y="6204"/>
                    </a:lnTo>
                    <a:cubicBezTo>
                      <a:pt x="8340" y="6772"/>
                      <a:pt x="11209" y="9640"/>
                      <a:pt x="11776" y="10841"/>
                    </a:cubicBezTo>
                    <a:lnTo>
                      <a:pt x="11843" y="10975"/>
                    </a:lnTo>
                    <a:lnTo>
                      <a:pt x="11709" y="11075"/>
                    </a:lnTo>
                    <a:lnTo>
                      <a:pt x="7239" y="15578"/>
                    </a:lnTo>
                    <a:lnTo>
                      <a:pt x="9708" y="17980"/>
                    </a:lnTo>
                    <a:lnTo>
                      <a:pt x="16246" y="11408"/>
                    </a:lnTo>
                    <a:cubicBezTo>
                      <a:pt x="16246" y="11408"/>
                      <a:pt x="12643" y="7405"/>
                      <a:pt x="15212" y="4870"/>
                    </a:cubicBezTo>
                    <a:lnTo>
                      <a:pt x="16880" y="3202"/>
                    </a:lnTo>
                    <a:lnTo>
                      <a:pt x="14778" y="110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41"/>
              <p:cNvSpPr/>
              <p:nvPr/>
            </p:nvSpPr>
            <p:spPr>
              <a:xfrm>
                <a:off x="5720100" y="1215475"/>
                <a:ext cx="127600" cy="128450"/>
              </a:xfrm>
              <a:custGeom>
                <a:rect b="b" l="l" r="r" t="t"/>
                <a:pathLst>
                  <a:path extrusionOk="0" h="5138" w="5104">
                    <a:moveTo>
                      <a:pt x="1101" y="1902"/>
                    </a:moveTo>
                    <a:lnTo>
                      <a:pt x="801" y="2202"/>
                    </a:lnTo>
                    <a:lnTo>
                      <a:pt x="824" y="2226"/>
                    </a:lnTo>
                    <a:lnTo>
                      <a:pt x="1127" y="1928"/>
                    </a:lnTo>
                    <a:lnTo>
                      <a:pt x="1101" y="1902"/>
                    </a:lnTo>
                    <a:close/>
                    <a:moveTo>
                      <a:pt x="3036" y="1"/>
                    </a:moveTo>
                    <a:lnTo>
                      <a:pt x="2202" y="835"/>
                    </a:lnTo>
                    <a:lnTo>
                      <a:pt x="4295" y="2895"/>
                    </a:lnTo>
                    <a:lnTo>
                      <a:pt x="4295" y="2895"/>
                    </a:lnTo>
                    <a:lnTo>
                      <a:pt x="5104" y="2069"/>
                    </a:lnTo>
                    <a:lnTo>
                      <a:pt x="3036" y="1"/>
                    </a:lnTo>
                    <a:close/>
                    <a:moveTo>
                      <a:pt x="4295" y="2895"/>
                    </a:moveTo>
                    <a:lnTo>
                      <a:pt x="3999" y="3199"/>
                    </a:lnTo>
                    <a:lnTo>
                      <a:pt x="4003" y="3203"/>
                    </a:lnTo>
                    <a:lnTo>
                      <a:pt x="4303" y="2903"/>
                    </a:lnTo>
                    <a:lnTo>
                      <a:pt x="4295" y="2895"/>
                    </a:lnTo>
                    <a:close/>
                    <a:moveTo>
                      <a:pt x="1935" y="1135"/>
                    </a:moveTo>
                    <a:lnTo>
                      <a:pt x="1127" y="1928"/>
                    </a:lnTo>
                    <a:lnTo>
                      <a:pt x="3202" y="4004"/>
                    </a:lnTo>
                    <a:lnTo>
                      <a:pt x="2902" y="4304"/>
                    </a:lnTo>
                    <a:lnTo>
                      <a:pt x="824" y="2226"/>
                    </a:lnTo>
                    <a:lnTo>
                      <a:pt x="0" y="3036"/>
                    </a:lnTo>
                    <a:lnTo>
                      <a:pt x="2102" y="5138"/>
                    </a:lnTo>
                    <a:lnTo>
                      <a:pt x="3999" y="3199"/>
                    </a:lnTo>
                    <a:lnTo>
                      <a:pt x="1935" y="113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41"/>
              <p:cNvSpPr/>
              <p:nvPr/>
            </p:nvSpPr>
            <p:spPr>
              <a:xfrm>
                <a:off x="4674700" y="1118275"/>
                <a:ext cx="148575" cy="125200"/>
              </a:xfrm>
              <a:custGeom>
                <a:rect b="b" l="l" r="r" t="t"/>
                <a:pathLst>
                  <a:path extrusionOk="0" h="5008" w="5943">
                    <a:moveTo>
                      <a:pt x="4313" y="1"/>
                    </a:moveTo>
                    <a:cubicBezTo>
                      <a:pt x="4047" y="1"/>
                      <a:pt x="3770" y="105"/>
                      <a:pt x="3522" y="353"/>
                    </a:cubicBezTo>
                    <a:lnTo>
                      <a:pt x="820" y="3055"/>
                    </a:lnTo>
                    <a:cubicBezTo>
                      <a:pt x="1" y="3874"/>
                      <a:pt x="754" y="5008"/>
                      <a:pt x="1631" y="5008"/>
                    </a:cubicBezTo>
                    <a:cubicBezTo>
                      <a:pt x="1896" y="5008"/>
                      <a:pt x="2173" y="4904"/>
                      <a:pt x="2421" y="4656"/>
                    </a:cubicBezTo>
                    <a:lnTo>
                      <a:pt x="2721" y="4356"/>
                    </a:lnTo>
                    <a:lnTo>
                      <a:pt x="1921" y="3555"/>
                    </a:lnTo>
                    <a:lnTo>
                      <a:pt x="4022" y="1454"/>
                    </a:lnTo>
                    <a:lnTo>
                      <a:pt x="4823" y="2254"/>
                    </a:lnTo>
                    <a:lnTo>
                      <a:pt x="5123" y="1954"/>
                    </a:lnTo>
                    <a:cubicBezTo>
                      <a:pt x="5943" y="1135"/>
                      <a:pt x="5190" y="1"/>
                      <a:pt x="43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41"/>
              <p:cNvSpPr/>
              <p:nvPr/>
            </p:nvSpPr>
            <p:spPr>
              <a:xfrm>
                <a:off x="4894500" y="1325550"/>
                <a:ext cx="1052450" cy="1050800"/>
              </a:xfrm>
              <a:custGeom>
                <a:rect b="b" l="l" r="r" t="t"/>
                <a:pathLst>
                  <a:path extrusionOk="0" h="42032" w="42098">
                    <a:moveTo>
                      <a:pt x="9807" y="5071"/>
                    </a:moveTo>
                    <a:lnTo>
                      <a:pt x="9941" y="5171"/>
                    </a:lnTo>
                    <a:lnTo>
                      <a:pt x="14411" y="9641"/>
                    </a:lnTo>
                    <a:lnTo>
                      <a:pt x="16846" y="12076"/>
                    </a:lnTo>
                    <a:lnTo>
                      <a:pt x="17146" y="12376"/>
                    </a:lnTo>
                    <a:lnTo>
                      <a:pt x="21349" y="16613"/>
                    </a:lnTo>
                    <a:lnTo>
                      <a:pt x="21649" y="16880"/>
                    </a:lnTo>
                    <a:lnTo>
                      <a:pt x="24084" y="19315"/>
                    </a:lnTo>
                    <a:lnTo>
                      <a:pt x="38261" y="33491"/>
                    </a:lnTo>
                    <a:lnTo>
                      <a:pt x="38228" y="33625"/>
                    </a:lnTo>
                    <a:cubicBezTo>
                      <a:pt x="37761" y="34626"/>
                      <a:pt x="37094" y="35560"/>
                      <a:pt x="36293" y="36327"/>
                    </a:cubicBezTo>
                    <a:cubicBezTo>
                      <a:pt x="35526" y="37127"/>
                      <a:pt x="34592" y="37761"/>
                      <a:pt x="33591" y="38228"/>
                    </a:cubicBezTo>
                    <a:lnTo>
                      <a:pt x="33458" y="38295"/>
                    </a:lnTo>
                    <a:lnTo>
                      <a:pt x="33358" y="38195"/>
                    </a:lnTo>
                    <a:lnTo>
                      <a:pt x="19281" y="24118"/>
                    </a:lnTo>
                    <a:lnTo>
                      <a:pt x="16846" y="21683"/>
                    </a:lnTo>
                    <a:lnTo>
                      <a:pt x="16546" y="21383"/>
                    </a:lnTo>
                    <a:lnTo>
                      <a:pt x="12343" y="17180"/>
                    </a:lnTo>
                    <a:lnTo>
                      <a:pt x="12042" y="16880"/>
                    </a:lnTo>
                    <a:lnTo>
                      <a:pt x="9607" y="14478"/>
                    </a:lnTo>
                    <a:lnTo>
                      <a:pt x="5004" y="9875"/>
                    </a:lnTo>
                    <a:lnTo>
                      <a:pt x="5071" y="9741"/>
                    </a:lnTo>
                    <a:cubicBezTo>
                      <a:pt x="5638" y="8540"/>
                      <a:pt x="8507" y="5705"/>
                      <a:pt x="9707" y="5138"/>
                    </a:cubicBezTo>
                    <a:lnTo>
                      <a:pt x="9807" y="5071"/>
                    </a:lnTo>
                    <a:close/>
                    <a:moveTo>
                      <a:pt x="2069" y="1"/>
                    </a:moveTo>
                    <a:lnTo>
                      <a:pt x="0" y="2102"/>
                    </a:lnTo>
                    <a:lnTo>
                      <a:pt x="1668" y="3770"/>
                    </a:lnTo>
                    <a:cubicBezTo>
                      <a:pt x="4203" y="6305"/>
                      <a:pt x="601" y="10308"/>
                      <a:pt x="601" y="10308"/>
                    </a:cubicBezTo>
                    <a:lnTo>
                      <a:pt x="7172" y="16880"/>
                    </a:lnTo>
                    <a:lnTo>
                      <a:pt x="9607" y="19315"/>
                    </a:lnTo>
                    <a:lnTo>
                      <a:pt x="9908" y="19615"/>
                    </a:lnTo>
                    <a:lnTo>
                      <a:pt x="14111" y="23818"/>
                    </a:lnTo>
                    <a:lnTo>
                      <a:pt x="14411" y="24118"/>
                    </a:lnTo>
                    <a:lnTo>
                      <a:pt x="16846" y="26553"/>
                    </a:lnTo>
                    <a:lnTo>
                      <a:pt x="32324" y="42031"/>
                    </a:lnTo>
                    <a:cubicBezTo>
                      <a:pt x="32324" y="42031"/>
                      <a:pt x="32333" y="42031"/>
                      <a:pt x="32352" y="42031"/>
                    </a:cubicBezTo>
                    <a:cubicBezTo>
                      <a:pt x="32665" y="42031"/>
                      <a:pt x="35548" y="41942"/>
                      <a:pt x="38728" y="38762"/>
                    </a:cubicBezTo>
                    <a:cubicBezTo>
                      <a:pt x="42097" y="35393"/>
                      <a:pt x="41997" y="32357"/>
                      <a:pt x="41997" y="32357"/>
                    </a:cubicBezTo>
                    <a:lnTo>
                      <a:pt x="26553" y="16880"/>
                    </a:lnTo>
                    <a:lnTo>
                      <a:pt x="24084" y="14478"/>
                    </a:lnTo>
                    <a:lnTo>
                      <a:pt x="23784" y="14178"/>
                    </a:lnTo>
                    <a:lnTo>
                      <a:pt x="19581" y="9941"/>
                    </a:lnTo>
                    <a:lnTo>
                      <a:pt x="19281" y="9641"/>
                    </a:lnTo>
                    <a:lnTo>
                      <a:pt x="16846" y="7206"/>
                    </a:lnTo>
                    <a:lnTo>
                      <a:pt x="10274" y="635"/>
                    </a:lnTo>
                    <a:cubicBezTo>
                      <a:pt x="10274" y="635"/>
                      <a:pt x="8117" y="2592"/>
                      <a:pt x="5954" y="2592"/>
                    </a:cubicBezTo>
                    <a:cubicBezTo>
                      <a:pt x="5183" y="2592"/>
                      <a:pt x="4411" y="2344"/>
                      <a:pt x="3736" y="1669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1"/>
              <p:cNvSpPr/>
              <p:nvPr/>
            </p:nvSpPr>
            <p:spPr>
              <a:xfrm>
                <a:off x="4722700" y="1154600"/>
                <a:ext cx="133475" cy="133450"/>
              </a:xfrm>
              <a:custGeom>
                <a:rect b="b" l="l" r="r" t="t"/>
                <a:pathLst>
                  <a:path extrusionOk="0" h="5338" w="5339">
                    <a:moveTo>
                      <a:pt x="2102" y="1"/>
                    </a:moveTo>
                    <a:lnTo>
                      <a:pt x="1" y="2102"/>
                    </a:lnTo>
                    <a:lnTo>
                      <a:pt x="801" y="2903"/>
                    </a:lnTo>
                    <a:lnTo>
                      <a:pt x="2136" y="4237"/>
                    </a:lnTo>
                    <a:lnTo>
                      <a:pt x="4204" y="2135"/>
                    </a:lnTo>
                    <a:lnTo>
                      <a:pt x="4504" y="2436"/>
                    </a:lnTo>
                    <a:lnTo>
                      <a:pt x="2436" y="4504"/>
                    </a:lnTo>
                    <a:lnTo>
                      <a:pt x="3237" y="5338"/>
                    </a:lnTo>
                    <a:lnTo>
                      <a:pt x="5338" y="3236"/>
                    </a:lnTo>
                    <a:lnTo>
                      <a:pt x="2903" y="801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1"/>
              <p:cNvSpPr/>
              <p:nvPr/>
            </p:nvSpPr>
            <p:spPr>
              <a:xfrm>
                <a:off x="5032925" y="1464825"/>
                <a:ext cx="805600" cy="806425"/>
              </a:xfrm>
              <a:custGeom>
                <a:rect b="b" l="l" r="r" t="t"/>
                <a:pathLst>
                  <a:path extrusionOk="0" h="32257" w="32224">
                    <a:moveTo>
                      <a:pt x="4204" y="0"/>
                    </a:moveTo>
                    <a:cubicBezTo>
                      <a:pt x="3070" y="634"/>
                      <a:pt x="635" y="3103"/>
                      <a:pt x="1" y="4203"/>
                    </a:cubicBezTo>
                    <a:lnTo>
                      <a:pt x="4337" y="8573"/>
                    </a:lnTo>
                    <a:lnTo>
                      <a:pt x="6772" y="11008"/>
                    </a:lnTo>
                    <a:lnTo>
                      <a:pt x="7072" y="11309"/>
                    </a:lnTo>
                    <a:lnTo>
                      <a:pt x="11309" y="15545"/>
                    </a:lnTo>
                    <a:lnTo>
                      <a:pt x="11609" y="15845"/>
                    </a:lnTo>
                    <a:lnTo>
                      <a:pt x="14044" y="18280"/>
                    </a:lnTo>
                    <a:lnTo>
                      <a:pt x="27987" y="32257"/>
                    </a:lnTo>
                    <a:cubicBezTo>
                      <a:pt x="29822" y="31323"/>
                      <a:pt x="31323" y="29855"/>
                      <a:pt x="32224" y="28021"/>
                    </a:cubicBezTo>
                    <a:lnTo>
                      <a:pt x="18247" y="14044"/>
                    </a:lnTo>
                    <a:lnTo>
                      <a:pt x="15812" y="11609"/>
                    </a:lnTo>
                    <a:lnTo>
                      <a:pt x="15545" y="11309"/>
                    </a:lnTo>
                    <a:lnTo>
                      <a:pt x="11309" y="7072"/>
                    </a:lnTo>
                    <a:lnTo>
                      <a:pt x="11009" y="6805"/>
                    </a:lnTo>
                    <a:lnTo>
                      <a:pt x="8574" y="437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41"/>
              <p:cNvSpPr/>
              <p:nvPr/>
            </p:nvSpPr>
            <p:spPr>
              <a:xfrm>
                <a:off x="4811950" y="1243825"/>
                <a:ext cx="127600" cy="127625"/>
              </a:xfrm>
              <a:custGeom>
                <a:rect b="b" l="l" r="r" t="t"/>
                <a:pathLst>
                  <a:path extrusionOk="0" h="5105" w="5104">
                    <a:moveTo>
                      <a:pt x="2869" y="768"/>
                    </a:moveTo>
                    <a:lnTo>
                      <a:pt x="2856" y="780"/>
                    </a:lnTo>
                    <a:lnTo>
                      <a:pt x="3158" y="1079"/>
                    </a:lnTo>
                    <a:lnTo>
                      <a:pt x="3169" y="1068"/>
                    </a:lnTo>
                    <a:lnTo>
                      <a:pt x="2869" y="768"/>
                    </a:lnTo>
                    <a:close/>
                    <a:moveTo>
                      <a:pt x="4178" y="2088"/>
                    </a:moveTo>
                    <a:lnTo>
                      <a:pt x="4265" y="2174"/>
                    </a:lnTo>
                    <a:lnTo>
                      <a:pt x="4270" y="2169"/>
                    </a:lnTo>
                    <a:lnTo>
                      <a:pt x="4178" y="2088"/>
                    </a:lnTo>
                    <a:close/>
                    <a:moveTo>
                      <a:pt x="2068" y="1"/>
                    </a:moveTo>
                    <a:lnTo>
                      <a:pt x="0" y="2069"/>
                    </a:lnTo>
                    <a:lnTo>
                      <a:pt x="777" y="2860"/>
                    </a:lnTo>
                    <a:lnTo>
                      <a:pt x="777" y="2860"/>
                    </a:lnTo>
                    <a:lnTo>
                      <a:pt x="2856" y="780"/>
                    </a:lnTo>
                    <a:lnTo>
                      <a:pt x="2068" y="1"/>
                    </a:lnTo>
                    <a:close/>
                    <a:moveTo>
                      <a:pt x="777" y="2860"/>
                    </a:moveTo>
                    <a:lnTo>
                      <a:pt x="767" y="2870"/>
                    </a:lnTo>
                    <a:lnTo>
                      <a:pt x="1068" y="3170"/>
                    </a:lnTo>
                    <a:lnTo>
                      <a:pt x="1075" y="3163"/>
                    </a:lnTo>
                    <a:lnTo>
                      <a:pt x="1075" y="3163"/>
                    </a:lnTo>
                    <a:lnTo>
                      <a:pt x="777" y="2860"/>
                    </a:lnTo>
                    <a:close/>
                    <a:moveTo>
                      <a:pt x="3158" y="1079"/>
                    </a:moveTo>
                    <a:lnTo>
                      <a:pt x="1075" y="3163"/>
                    </a:lnTo>
                    <a:lnTo>
                      <a:pt x="1075" y="3163"/>
                    </a:lnTo>
                    <a:lnTo>
                      <a:pt x="1868" y="3970"/>
                    </a:lnTo>
                    <a:lnTo>
                      <a:pt x="3970" y="1902"/>
                    </a:lnTo>
                    <a:lnTo>
                      <a:pt x="4178" y="2088"/>
                    </a:lnTo>
                    <a:lnTo>
                      <a:pt x="3158" y="1079"/>
                    </a:lnTo>
                    <a:close/>
                    <a:moveTo>
                      <a:pt x="4265" y="2174"/>
                    </a:moveTo>
                    <a:lnTo>
                      <a:pt x="2168" y="4271"/>
                    </a:lnTo>
                    <a:lnTo>
                      <a:pt x="3002" y="5104"/>
                    </a:lnTo>
                    <a:lnTo>
                      <a:pt x="5104" y="3003"/>
                    </a:lnTo>
                    <a:lnTo>
                      <a:pt x="4265" y="21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1" name="Google Shape;1511;p41"/>
            <p:cNvGrpSpPr/>
            <p:nvPr/>
          </p:nvGrpSpPr>
          <p:grpSpPr>
            <a:xfrm rot="1378338">
              <a:off x="745090" y="2424715"/>
              <a:ext cx="1410671" cy="1384480"/>
              <a:chOff x="4674700" y="1118275"/>
              <a:chExt cx="1281875" cy="1258075"/>
            </a:xfrm>
          </p:grpSpPr>
          <p:sp>
            <p:nvSpPr>
              <p:cNvPr id="1512" name="Google Shape;1512;p41"/>
              <p:cNvSpPr/>
              <p:nvPr/>
            </p:nvSpPr>
            <p:spPr>
              <a:xfrm>
                <a:off x="5811750" y="1120325"/>
                <a:ext cx="144825" cy="123150"/>
              </a:xfrm>
              <a:custGeom>
                <a:rect b="b" l="l" r="r" t="t"/>
                <a:pathLst>
                  <a:path extrusionOk="0" h="4926" w="5793">
                    <a:moveTo>
                      <a:pt x="1551" y="0"/>
                    </a:moveTo>
                    <a:cubicBezTo>
                      <a:pt x="702" y="0"/>
                      <a:pt x="0" y="1038"/>
                      <a:pt x="704" y="1872"/>
                    </a:cubicBezTo>
                    <a:lnTo>
                      <a:pt x="1004" y="2172"/>
                    </a:lnTo>
                    <a:lnTo>
                      <a:pt x="1805" y="1372"/>
                    </a:lnTo>
                    <a:lnTo>
                      <a:pt x="3873" y="3473"/>
                    </a:lnTo>
                    <a:lnTo>
                      <a:pt x="3072" y="4274"/>
                    </a:lnTo>
                    <a:lnTo>
                      <a:pt x="3372" y="4574"/>
                    </a:lnTo>
                    <a:cubicBezTo>
                      <a:pt x="3621" y="4822"/>
                      <a:pt x="3897" y="4926"/>
                      <a:pt x="4163" y="4926"/>
                    </a:cubicBezTo>
                    <a:cubicBezTo>
                      <a:pt x="5040" y="4926"/>
                      <a:pt x="5793" y="3792"/>
                      <a:pt x="4974" y="2973"/>
                    </a:cubicBezTo>
                    <a:lnTo>
                      <a:pt x="2272" y="271"/>
                    </a:lnTo>
                    <a:cubicBezTo>
                      <a:pt x="2038" y="81"/>
                      <a:pt x="1789" y="0"/>
                      <a:pt x="15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1"/>
              <p:cNvSpPr/>
              <p:nvPr/>
            </p:nvSpPr>
            <p:spPr>
              <a:xfrm>
                <a:off x="5384025" y="1464825"/>
                <a:ext cx="214325" cy="214350"/>
              </a:xfrm>
              <a:custGeom>
                <a:rect b="b" l="l" r="r" t="t"/>
                <a:pathLst>
                  <a:path extrusionOk="0" h="8574" w="8573">
                    <a:moveTo>
                      <a:pt x="4370" y="0"/>
                    </a:moveTo>
                    <a:lnTo>
                      <a:pt x="0" y="4370"/>
                    </a:lnTo>
                    <a:lnTo>
                      <a:pt x="4203" y="8573"/>
                    </a:lnTo>
                    <a:lnTo>
                      <a:pt x="8573" y="4203"/>
                    </a:lnTo>
                    <a:cubicBezTo>
                      <a:pt x="7939" y="3103"/>
                      <a:pt x="5504" y="634"/>
                      <a:pt x="43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1"/>
              <p:cNvSpPr/>
              <p:nvPr/>
            </p:nvSpPr>
            <p:spPr>
              <a:xfrm>
                <a:off x="4792750" y="1815900"/>
                <a:ext cx="454525" cy="454525"/>
              </a:xfrm>
              <a:custGeom>
                <a:rect b="b" l="l" r="r" t="t"/>
                <a:pathLst>
                  <a:path extrusionOk="0" h="18181" w="18181">
                    <a:moveTo>
                      <a:pt x="13978" y="1"/>
                    </a:moveTo>
                    <a:lnTo>
                      <a:pt x="1" y="13978"/>
                    </a:lnTo>
                    <a:cubicBezTo>
                      <a:pt x="435" y="14878"/>
                      <a:pt x="1035" y="15712"/>
                      <a:pt x="1769" y="16413"/>
                    </a:cubicBezTo>
                    <a:cubicBezTo>
                      <a:pt x="2469" y="17146"/>
                      <a:pt x="3303" y="17747"/>
                      <a:pt x="4237" y="18181"/>
                    </a:cubicBezTo>
                    <a:lnTo>
                      <a:pt x="18181" y="4204"/>
                    </a:lnTo>
                    <a:lnTo>
                      <a:pt x="1397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41"/>
              <p:cNvSpPr/>
              <p:nvPr/>
            </p:nvSpPr>
            <p:spPr>
              <a:xfrm>
                <a:off x="5802650" y="1154600"/>
                <a:ext cx="105925" cy="105925"/>
              </a:xfrm>
              <a:custGeom>
                <a:rect b="b" l="l" r="r" t="t"/>
                <a:pathLst>
                  <a:path extrusionOk="0" h="4237" w="4237">
                    <a:moveTo>
                      <a:pt x="2135" y="1"/>
                    </a:moveTo>
                    <a:lnTo>
                      <a:pt x="1335" y="801"/>
                    </a:lnTo>
                    <a:lnTo>
                      <a:pt x="0" y="2135"/>
                    </a:lnTo>
                    <a:lnTo>
                      <a:pt x="2102" y="4237"/>
                    </a:lnTo>
                    <a:lnTo>
                      <a:pt x="3436" y="2903"/>
                    </a:lnTo>
                    <a:lnTo>
                      <a:pt x="4237" y="2102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41"/>
              <p:cNvSpPr/>
              <p:nvPr/>
            </p:nvSpPr>
            <p:spPr>
              <a:xfrm>
                <a:off x="4685175" y="1747525"/>
                <a:ext cx="630475" cy="628825"/>
              </a:xfrm>
              <a:custGeom>
                <a:rect b="b" l="l" r="r" t="t"/>
                <a:pathLst>
                  <a:path extrusionOk="0" h="25153" w="25219">
                    <a:moveTo>
                      <a:pt x="15545" y="1"/>
                    </a:moveTo>
                    <a:lnTo>
                      <a:pt x="101" y="15478"/>
                    </a:lnTo>
                    <a:cubicBezTo>
                      <a:pt x="101" y="15478"/>
                      <a:pt x="1" y="18514"/>
                      <a:pt x="3370" y="21883"/>
                    </a:cubicBezTo>
                    <a:cubicBezTo>
                      <a:pt x="6550" y="25063"/>
                      <a:pt x="9433" y="25152"/>
                      <a:pt x="9746" y="25152"/>
                    </a:cubicBezTo>
                    <a:cubicBezTo>
                      <a:pt x="9765" y="25152"/>
                      <a:pt x="9774" y="25152"/>
                      <a:pt x="9774" y="25152"/>
                    </a:cubicBezTo>
                    <a:lnTo>
                      <a:pt x="25219" y="9674"/>
                    </a:lnTo>
                    <a:lnTo>
                      <a:pt x="22784" y="7239"/>
                    </a:lnTo>
                    <a:lnTo>
                      <a:pt x="8640" y="21416"/>
                    </a:lnTo>
                    <a:lnTo>
                      <a:pt x="8507" y="21349"/>
                    </a:lnTo>
                    <a:cubicBezTo>
                      <a:pt x="6472" y="20382"/>
                      <a:pt x="4838" y="18747"/>
                      <a:pt x="3870" y="16746"/>
                    </a:cubicBezTo>
                    <a:lnTo>
                      <a:pt x="3837" y="16612"/>
                    </a:lnTo>
                    <a:lnTo>
                      <a:pt x="3937" y="16512"/>
                    </a:lnTo>
                    <a:lnTo>
                      <a:pt x="17980" y="2436"/>
                    </a:lnTo>
                    <a:lnTo>
                      <a:pt x="155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41"/>
              <p:cNvSpPr/>
              <p:nvPr/>
            </p:nvSpPr>
            <p:spPr>
              <a:xfrm>
                <a:off x="5315625" y="1298050"/>
                <a:ext cx="449525" cy="449500"/>
              </a:xfrm>
              <a:custGeom>
                <a:rect b="b" l="l" r="r" t="t"/>
                <a:pathLst>
                  <a:path extrusionOk="0" h="17980" w="17981">
                    <a:moveTo>
                      <a:pt x="15879" y="0"/>
                    </a:moveTo>
                    <a:lnTo>
                      <a:pt x="15078" y="801"/>
                    </a:lnTo>
                    <a:lnTo>
                      <a:pt x="17180" y="2902"/>
                    </a:lnTo>
                    <a:lnTo>
                      <a:pt x="17980" y="2102"/>
                    </a:lnTo>
                    <a:lnTo>
                      <a:pt x="15879" y="0"/>
                    </a:lnTo>
                    <a:close/>
                    <a:moveTo>
                      <a:pt x="14778" y="1101"/>
                    </a:moveTo>
                    <a:lnTo>
                      <a:pt x="13110" y="2769"/>
                    </a:lnTo>
                    <a:cubicBezTo>
                      <a:pt x="12448" y="3439"/>
                      <a:pt x="11687" y="3687"/>
                      <a:pt x="10922" y="3687"/>
                    </a:cubicBezTo>
                    <a:cubicBezTo>
                      <a:pt x="8758" y="3687"/>
                      <a:pt x="6572" y="1701"/>
                      <a:pt x="6572" y="1701"/>
                    </a:cubicBezTo>
                    <a:lnTo>
                      <a:pt x="1" y="8273"/>
                    </a:lnTo>
                    <a:lnTo>
                      <a:pt x="2436" y="10708"/>
                    </a:lnTo>
                    <a:lnTo>
                      <a:pt x="7006" y="6138"/>
                    </a:lnTo>
                    <a:lnTo>
                      <a:pt x="7139" y="6204"/>
                    </a:lnTo>
                    <a:cubicBezTo>
                      <a:pt x="8340" y="6772"/>
                      <a:pt x="11209" y="9640"/>
                      <a:pt x="11776" y="10841"/>
                    </a:cubicBezTo>
                    <a:lnTo>
                      <a:pt x="11843" y="10975"/>
                    </a:lnTo>
                    <a:lnTo>
                      <a:pt x="11709" y="11075"/>
                    </a:lnTo>
                    <a:lnTo>
                      <a:pt x="7239" y="15578"/>
                    </a:lnTo>
                    <a:lnTo>
                      <a:pt x="9708" y="17980"/>
                    </a:lnTo>
                    <a:lnTo>
                      <a:pt x="16246" y="11408"/>
                    </a:lnTo>
                    <a:cubicBezTo>
                      <a:pt x="16246" y="11408"/>
                      <a:pt x="12643" y="7405"/>
                      <a:pt x="15212" y="4870"/>
                    </a:cubicBezTo>
                    <a:lnTo>
                      <a:pt x="16880" y="3202"/>
                    </a:lnTo>
                    <a:lnTo>
                      <a:pt x="14778" y="1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41"/>
              <p:cNvSpPr/>
              <p:nvPr/>
            </p:nvSpPr>
            <p:spPr>
              <a:xfrm>
                <a:off x="5720100" y="1215475"/>
                <a:ext cx="127600" cy="128450"/>
              </a:xfrm>
              <a:custGeom>
                <a:rect b="b" l="l" r="r" t="t"/>
                <a:pathLst>
                  <a:path extrusionOk="0" h="5138" w="5104">
                    <a:moveTo>
                      <a:pt x="1101" y="1902"/>
                    </a:moveTo>
                    <a:lnTo>
                      <a:pt x="801" y="2202"/>
                    </a:lnTo>
                    <a:lnTo>
                      <a:pt x="824" y="2226"/>
                    </a:lnTo>
                    <a:lnTo>
                      <a:pt x="1127" y="1928"/>
                    </a:lnTo>
                    <a:lnTo>
                      <a:pt x="1101" y="1902"/>
                    </a:lnTo>
                    <a:close/>
                    <a:moveTo>
                      <a:pt x="3036" y="1"/>
                    </a:moveTo>
                    <a:lnTo>
                      <a:pt x="2202" y="835"/>
                    </a:lnTo>
                    <a:lnTo>
                      <a:pt x="4295" y="2895"/>
                    </a:lnTo>
                    <a:lnTo>
                      <a:pt x="4295" y="2895"/>
                    </a:lnTo>
                    <a:lnTo>
                      <a:pt x="5104" y="2069"/>
                    </a:lnTo>
                    <a:lnTo>
                      <a:pt x="3036" y="1"/>
                    </a:lnTo>
                    <a:close/>
                    <a:moveTo>
                      <a:pt x="4295" y="2895"/>
                    </a:moveTo>
                    <a:lnTo>
                      <a:pt x="3999" y="3199"/>
                    </a:lnTo>
                    <a:lnTo>
                      <a:pt x="4003" y="3203"/>
                    </a:lnTo>
                    <a:lnTo>
                      <a:pt x="4303" y="2903"/>
                    </a:lnTo>
                    <a:lnTo>
                      <a:pt x="4295" y="2895"/>
                    </a:lnTo>
                    <a:close/>
                    <a:moveTo>
                      <a:pt x="1935" y="1135"/>
                    </a:moveTo>
                    <a:lnTo>
                      <a:pt x="1127" y="1928"/>
                    </a:lnTo>
                    <a:lnTo>
                      <a:pt x="3202" y="4004"/>
                    </a:lnTo>
                    <a:lnTo>
                      <a:pt x="2902" y="4304"/>
                    </a:lnTo>
                    <a:lnTo>
                      <a:pt x="824" y="2226"/>
                    </a:lnTo>
                    <a:lnTo>
                      <a:pt x="0" y="3036"/>
                    </a:lnTo>
                    <a:lnTo>
                      <a:pt x="2102" y="5138"/>
                    </a:lnTo>
                    <a:lnTo>
                      <a:pt x="3999" y="3199"/>
                    </a:lnTo>
                    <a:lnTo>
                      <a:pt x="1935" y="1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41"/>
              <p:cNvSpPr/>
              <p:nvPr/>
            </p:nvSpPr>
            <p:spPr>
              <a:xfrm>
                <a:off x="4674700" y="1118275"/>
                <a:ext cx="148575" cy="125200"/>
              </a:xfrm>
              <a:custGeom>
                <a:rect b="b" l="l" r="r" t="t"/>
                <a:pathLst>
                  <a:path extrusionOk="0" h="5008" w="5943">
                    <a:moveTo>
                      <a:pt x="4313" y="1"/>
                    </a:moveTo>
                    <a:cubicBezTo>
                      <a:pt x="4047" y="1"/>
                      <a:pt x="3770" y="105"/>
                      <a:pt x="3522" y="353"/>
                    </a:cubicBezTo>
                    <a:lnTo>
                      <a:pt x="820" y="3055"/>
                    </a:lnTo>
                    <a:cubicBezTo>
                      <a:pt x="1" y="3874"/>
                      <a:pt x="754" y="5008"/>
                      <a:pt x="1631" y="5008"/>
                    </a:cubicBezTo>
                    <a:cubicBezTo>
                      <a:pt x="1896" y="5008"/>
                      <a:pt x="2173" y="4904"/>
                      <a:pt x="2421" y="4656"/>
                    </a:cubicBezTo>
                    <a:lnTo>
                      <a:pt x="2721" y="4356"/>
                    </a:lnTo>
                    <a:lnTo>
                      <a:pt x="1921" y="3555"/>
                    </a:lnTo>
                    <a:lnTo>
                      <a:pt x="4022" y="1454"/>
                    </a:lnTo>
                    <a:lnTo>
                      <a:pt x="4823" y="2254"/>
                    </a:lnTo>
                    <a:lnTo>
                      <a:pt x="5123" y="1954"/>
                    </a:lnTo>
                    <a:cubicBezTo>
                      <a:pt x="5943" y="1135"/>
                      <a:pt x="5190" y="1"/>
                      <a:pt x="4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41"/>
              <p:cNvSpPr/>
              <p:nvPr/>
            </p:nvSpPr>
            <p:spPr>
              <a:xfrm>
                <a:off x="4894500" y="1325550"/>
                <a:ext cx="1052450" cy="1050800"/>
              </a:xfrm>
              <a:custGeom>
                <a:rect b="b" l="l" r="r" t="t"/>
                <a:pathLst>
                  <a:path extrusionOk="0" h="42032" w="42098">
                    <a:moveTo>
                      <a:pt x="9807" y="5071"/>
                    </a:moveTo>
                    <a:lnTo>
                      <a:pt x="9941" y="5171"/>
                    </a:lnTo>
                    <a:lnTo>
                      <a:pt x="14411" y="9641"/>
                    </a:lnTo>
                    <a:lnTo>
                      <a:pt x="16846" y="12076"/>
                    </a:lnTo>
                    <a:lnTo>
                      <a:pt x="17146" y="12376"/>
                    </a:lnTo>
                    <a:lnTo>
                      <a:pt x="21349" y="16613"/>
                    </a:lnTo>
                    <a:lnTo>
                      <a:pt x="21649" y="16880"/>
                    </a:lnTo>
                    <a:lnTo>
                      <a:pt x="24084" y="19315"/>
                    </a:lnTo>
                    <a:lnTo>
                      <a:pt x="38261" y="33491"/>
                    </a:lnTo>
                    <a:lnTo>
                      <a:pt x="38228" y="33625"/>
                    </a:lnTo>
                    <a:cubicBezTo>
                      <a:pt x="37761" y="34626"/>
                      <a:pt x="37094" y="35560"/>
                      <a:pt x="36293" y="36327"/>
                    </a:cubicBezTo>
                    <a:cubicBezTo>
                      <a:pt x="35526" y="37127"/>
                      <a:pt x="34592" y="37761"/>
                      <a:pt x="33591" y="38228"/>
                    </a:cubicBezTo>
                    <a:lnTo>
                      <a:pt x="33458" y="38295"/>
                    </a:lnTo>
                    <a:lnTo>
                      <a:pt x="33358" y="38195"/>
                    </a:lnTo>
                    <a:lnTo>
                      <a:pt x="19281" y="24118"/>
                    </a:lnTo>
                    <a:lnTo>
                      <a:pt x="16846" y="21683"/>
                    </a:lnTo>
                    <a:lnTo>
                      <a:pt x="16546" y="21383"/>
                    </a:lnTo>
                    <a:lnTo>
                      <a:pt x="12343" y="17180"/>
                    </a:lnTo>
                    <a:lnTo>
                      <a:pt x="12042" y="16880"/>
                    </a:lnTo>
                    <a:lnTo>
                      <a:pt x="9607" y="14478"/>
                    </a:lnTo>
                    <a:lnTo>
                      <a:pt x="5004" y="9875"/>
                    </a:lnTo>
                    <a:lnTo>
                      <a:pt x="5071" y="9741"/>
                    </a:lnTo>
                    <a:cubicBezTo>
                      <a:pt x="5638" y="8540"/>
                      <a:pt x="8507" y="5705"/>
                      <a:pt x="9707" y="5138"/>
                    </a:cubicBezTo>
                    <a:lnTo>
                      <a:pt x="9807" y="5071"/>
                    </a:lnTo>
                    <a:close/>
                    <a:moveTo>
                      <a:pt x="2069" y="1"/>
                    </a:moveTo>
                    <a:lnTo>
                      <a:pt x="0" y="2102"/>
                    </a:lnTo>
                    <a:lnTo>
                      <a:pt x="1668" y="3770"/>
                    </a:lnTo>
                    <a:cubicBezTo>
                      <a:pt x="4203" y="6305"/>
                      <a:pt x="601" y="10308"/>
                      <a:pt x="601" y="10308"/>
                    </a:cubicBezTo>
                    <a:lnTo>
                      <a:pt x="7172" y="16880"/>
                    </a:lnTo>
                    <a:lnTo>
                      <a:pt x="9607" y="19315"/>
                    </a:lnTo>
                    <a:lnTo>
                      <a:pt x="9908" y="19615"/>
                    </a:lnTo>
                    <a:lnTo>
                      <a:pt x="14111" y="23818"/>
                    </a:lnTo>
                    <a:lnTo>
                      <a:pt x="14411" y="24118"/>
                    </a:lnTo>
                    <a:lnTo>
                      <a:pt x="16846" y="26553"/>
                    </a:lnTo>
                    <a:lnTo>
                      <a:pt x="32324" y="42031"/>
                    </a:lnTo>
                    <a:cubicBezTo>
                      <a:pt x="32324" y="42031"/>
                      <a:pt x="32333" y="42031"/>
                      <a:pt x="32352" y="42031"/>
                    </a:cubicBezTo>
                    <a:cubicBezTo>
                      <a:pt x="32665" y="42031"/>
                      <a:pt x="35548" y="41942"/>
                      <a:pt x="38728" y="38762"/>
                    </a:cubicBezTo>
                    <a:cubicBezTo>
                      <a:pt x="42097" y="35393"/>
                      <a:pt x="41997" y="32357"/>
                      <a:pt x="41997" y="32357"/>
                    </a:cubicBezTo>
                    <a:lnTo>
                      <a:pt x="26553" y="16880"/>
                    </a:lnTo>
                    <a:lnTo>
                      <a:pt x="24084" y="14478"/>
                    </a:lnTo>
                    <a:lnTo>
                      <a:pt x="23784" y="14178"/>
                    </a:lnTo>
                    <a:lnTo>
                      <a:pt x="19581" y="9941"/>
                    </a:lnTo>
                    <a:lnTo>
                      <a:pt x="19281" y="9641"/>
                    </a:lnTo>
                    <a:lnTo>
                      <a:pt x="16846" y="7206"/>
                    </a:lnTo>
                    <a:lnTo>
                      <a:pt x="10274" y="635"/>
                    </a:lnTo>
                    <a:cubicBezTo>
                      <a:pt x="10274" y="635"/>
                      <a:pt x="8117" y="2592"/>
                      <a:pt x="5954" y="2592"/>
                    </a:cubicBezTo>
                    <a:cubicBezTo>
                      <a:pt x="5183" y="2592"/>
                      <a:pt x="4411" y="2344"/>
                      <a:pt x="3736" y="1669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41"/>
              <p:cNvSpPr/>
              <p:nvPr/>
            </p:nvSpPr>
            <p:spPr>
              <a:xfrm>
                <a:off x="4722700" y="1154600"/>
                <a:ext cx="133475" cy="133450"/>
              </a:xfrm>
              <a:custGeom>
                <a:rect b="b" l="l" r="r" t="t"/>
                <a:pathLst>
                  <a:path extrusionOk="0" h="5338" w="5339">
                    <a:moveTo>
                      <a:pt x="2102" y="1"/>
                    </a:moveTo>
                    <a:lnTo>
                      <a:pt x="1" y="2102"/>
                    </a:lnTo>
                    <a:lnTo>
                      <a:pt x="801" y="2903"/>
                    </a:lnTo>
                    <a:lnTo>
                      <a:pt x="2136" y="4237"/>
                    </a:lnTo>
                    <a:lnTo>
                      <a:pt x="4204" y="2135"/>
                    </a:lnTo>
                    <a:lnTo>
                      <a:pt x="4504" y="2436"/>
                    </a:lnTo>
                    <a:lnTo>
                      <a:pt x="2436" y="4504"/>
                    </a:lnTo>
                    <a:lnTo>
                      <a:pt x="3237" y="5338"/>
                    </a:lnTo>
                    <a:lnTo>
                      <a:pt x="5338" y="3236"/>
                    </a:lnTo>
                    <a:lnTo>
                      <a:pt x="2903" y="801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41"/>
              <p:cNvSpPr/>
              <p:nvPr/>
            </p:nvSpPr>
            <p:spPr>
              <a:xfrm>
                <a:off x="5032925" y="1464825"/>
                <a:ext cx="805600" cy="806425"/>
              </a:xfrm>
              <a:custGeom>
                <a:rect b="b" l="l" r="r" t="t"/>
                <a:pathLst>
                  <a:path extrusionOk="0" h="32257" w="32224">
                    <a:moveTo>
                      <a:pt x="4204" y="0"/>
                    </a:moveTo>
                    <a:cubicBezTo>
                      <a:pt x="3070" y="634"/>
                      <a:pt x="635" y="3103"/>
                      <a:pt x="1" y="4203"/>
                    </a:cubicBezTo>
                    <a:lnTo>
                      <a:pt x="4337" y="8573"/>
                    </a:lnTo>
                    <a:lnTo>
                      <a:pt x="6772" y="11008"/>
                    </a:lnTo>
                    <a:lnTo>
                      <a:pt x="7072" y="11309"/>
                    </a:lnTo>
                    <a:lnTo>
                      <a:pt x="11309" y="15545"/>
                    </a:lnTo>
                    <a:lnTo>
                      <a:pt x="11609" y="15845"/>
                    </a:lnTo>
                    <a:lnTo>
                      <a:pt x="14044" y="18280"/>
                    </a:lnTo>
                    <a:lnTo>
                      <a:pt x="27987" y="32257"/>
                    </a:lnTo>
                    <a:cubicBezTo>
                      <a:pt x="29822" y="31323"/>
                      <a:pt x="31323" y="29855"/>
                      <a:pt x="32224" y="28021"/>
                    </a:cubicBezTo>
                    <a:lnTo>
                      <a:pt x="18247" y="14044"/>
                    </a:lnTo>
                    <a:lnTo>
                      <a:pt x="15812" y="11609"/>
                    </a:lnTo>
                    <a:lnTo>
                      <a:pt x="15545" y="11309"/>
                    </a:lnTo>
                    <a:lnTo>
                      <a:pt x="11309" y="7072"/>
                    </a:lnTo>
                    <a:lnTo>
                      <a:pt x="11009" y="6805"/>
                    </a:lnTo>
                    <a:lnTo>
                      <a:pt x="8574" y="437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41"/>
              <p:cNvSpPr/>
              <p:nvPr/>
            </p:nvSpPr>
            <p:spPr>
              <a:xfrm>
                <a:off x="4811950" y="1243825"/>
                <a:ext cx="127600" cy="127625"/>
              </a:xfrm>
              <a:custGeom>
                <a:rect b="b" l="l" r="r" t="t"/>
                <a:pathLst>
                  <a:path extrusionOk="0" h="5105" w="5104">
                    <a:moveTo>
                      <a:pt x="2869" y="768"/>
                    </a:moveTo>
                    <a:lnTo>
                      <a:pt x="2856" y="780"/>
                    </a:lnTo>
                    <a:lnTo>
                      <a:pt x="3158" y="1079"/>
                    </a:lnTo>
                    <a:lnTo>
                      <a:pt x="3169" y="1068"/>
                    </a:lnTo>
                    <a:lnTo>
                      <a:pt x="2869" y="768"/>
                    </a:lnTo>
                    <a:close/>
                    <a:moveTo>
                      <a:pt x="4178" y="2088"/>
                    </a:moveTo>
                    <a:lnTo>
                      <a:pt x="4265" y="2174"/>
                    </a:lnTo>
                    <a:lnTo>
                      <a:pt x="4270" y="2169"/>
                    </a:lnTo>
                    <a:lnTo>
                      <a:pt x="4178" y="2088"/>
                    </a:lnTo>
                    <a:close/>
                    <a:moveTo>
                      <a:pt x="2068" y="1"/>
                    </a:moveTo>
                    <a:lnTo>
                      <a:pt x="0" y="2069"/>
                    </a:lnTo>
                    <a:lnTo>
                      <a:pt x="777" y="2860"/>
                    </a:lnTo>
                    <a:lnTo>
                      <a:pt x="777" y="2860"/>
                    </a:lnTo>
                    <a:lnTo>
                      <a:pt x="2856" y="780"/>
                    </a:lnTo>
                    <a:lnTo>
                      <a:pt x="2068" y="1"/>
                    </a:lnTo>
                    <a:close/>
                    <a:moveTo>
                      <a:pt x="777" y="2860"/>
                    </a:moveTo>
                    <a:lnTo>
                      <a:pt x="767" y="2870"/>
                    </a:lnTo>
                    <a:lnTo>
                      <a:pt x="1068" y="3170"/>
                    </a:lnTo>
                    <a:lnTo>
                      <a:pt x="1075" y="3163"/>
                    </a:lnTo>
                    <a:lnTo>
                      <a:pt x="1075" y="3163"/>
                    </a:lnTo>
                    <a:lnTo>
                      <a:pt x="777" y="2860"/>
                    </a:lnTo>
                    <a:close/>
                    <a:moveTo>
                      <a:pt x="3158" y="1079"/>
                    </a:moveTo>
                    <a:lnTo>
                      <a:pt x="1075" y="3163"/>
                    </a:lnTo>
                    <a:lnTo>
                      <a:pt x="1075" y="3163"/>
                    </a:lnTo>
                    <a:lnTo>
                      <a:pt x="1868" y="3970"/>
                    </a:lnTo>
                    <a:lnTo>
                      <a:pt x="3970" y="1902"/>
                    </a:lnTo>
                    <a:lnTo>
                      <a:pt x="4178" y="2088"/>
                    </a:lnTo>
                    <a:lnTo>
                      <a:pt x="3158" y="1079"/>
                    </a:lnTo>
                    <a:close/>
                    <a:moveTo>
                      <a:pt x="4265" y="2174"/>
                    </a:moveTo>
                    <a:lnTo>
                      <a:pt x="2168" y="4271"/>
                    </a:lnTo>
                    <a:lnTo>
                      <a:pt x="3002" y="5104"/>
                    </a:lnTo>
                    <a:lnTo>
                      <a:pt x="5104" y="3003"/>
                    </a:lnTo>
                    <a:lnTo>
                      <a:pt x="4265" y="21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5975" y="741425"/>
            <a:ext cx="2640800" cy="40484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529" name="Google Shape;1529;p42"/>
          <p:cNvSpPr txBox="1"/>
          <p:nvPr/>
        </p:nvSpPr>
        <p:spPr>
          <a:xfrm>
            <a:off x="2548750" y="46000"/>
            <a:ext cx="363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C0D0B"/>
                </a:solidFill>
                <a:latin typeface="Lexend"/>
                <a:ea typeface="Lexend"/>
                <a:cs typeface="Lexend"/>
                <a:sym typeface="Lexend"/>
              </a:rPr>
              <a:t>Flow of Model</a:t>
            </a:r>
            <a:endParaRPr>
              <a:solidFill>
                <a:srgbClr val="0C0D0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3"/>
          <p:cNvSpPr txBox="1"/>
          <p:nvPr>
            <p:ph type="title"/>
          </p:nvPr>
        </p:nvSpPr>
        <p:spPr>
          <a:xfrm>
            <a:off x="805375" y="1511635"/>
            <a:ext cx="53088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ODI real time dataset</a:t>
            </a:r>
            <a:endParaRPr sz="4500"/>
          </a:p>
        </p:txBody>
      </p:sp>
      <p:sp>
        <p:nvSpPr>
          <p:cNvPr id="1535" name="Google Shape;1535;p43"/>
          <p:cNvSpPr txBox="1"/>
          <p:nvPr>
            <p:ph idx="1" type="subTitle"/>
          </p:nvPr>
        </p:nvSpPr>
        <p:spPr>
          <a:xfrm>
            <a:off x="869050" y="2726728"/>
            <a:ext cx="44493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ESPN</a:t>
            </a:r>
            <a:r>
              <a:rPr lang="en"/>
              <a:t> CRICKET DATA - </a:t>
            </a:r>
            <a:r>
              <a:rPr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Live </a:t>
            </a:r>
            <a:r>
              <a:rPr b="1"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cricket</a:t>
            </a:r>
            <a:r>
              <a:rPr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 scores, </a:t>
            </a:r>
            <a:r>
              <a:rPr b="1"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cricket</a:t>
            </a:r>
            <a:r>
              <a:rPr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 updates of upcoming International, domestic and T20 matches. Catch all the latest videos, news about </a:t>
            </a:r>
            <a:r>
              <a:rPr b="1"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cricket</a:t>
            </a:r>
            <a:endParaRPr>
              <a:solidFill>
                <a:srgbClr val="0C0D0B"/>
              </a:solidFill>
            </a:endParaRPr>
          </a:p>
        </p:txBody>
      </p:sp>
      <p:sp>
        <p:nvSpPr>
          <p:cNvPr id="1536" name="Google Shape;1536;p43"/>
          <p:cNvSpPr txBox="1"/>
          <p:nvPr>
            <p:ph idx="2" type="title"/>
          </p:nvPr>
        </p:nvSpPr>
        <p:spPr>
          <a:xfrm>
            <a:off x="968818" y="615900"/>
            <a:ext cx="1335000" cy="9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968821" y="61588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8" name="Google Shape;15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26" y="615900"/>
            <a:ext cx="3825651" cy="217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ocal Sports Business Directory Listing by Slidesgo">
  <a:themeElements>
    <a:clrScheme name="Simple Light">
      <a:dk1>
        <a:srgbClr val="272727"/>
      </a:dk1>
      <a:lt1>
        <a:srgbClr val="FFFFFF"/>
      </a:lt1>
      <a:dk2>
        <a:srgbClr val="5A5A5A"/>
      </a:dk2>
      <a:lt2>
        <a:srgbClr val="EDE2CA"/>
      </a:lt2>
      <a:accent1>
        <a:srgbClr val="5EA7C5"/>
      </a:accent1>
      <a:accent2>
        <a:srgbClr val="8CD3A3"/>
      </a:accent2>
      <a:accent3>
        <a:srgbClr val="F2E8CE"/>
      </a:accent3>
      <a:accent4>
        <a:srgbClr val="FFCB77"/>
      </a:accent4>
      <a:accent5>
        <a:srgbClr val="E78D48"/>
      </a:accent5>
      <a:accent6>
        <a:srgbClr val="BD5323"/>
      </a:accent6>
      <a:hlink>
        <a:srgbClr val="6868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